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ags/tag2.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4.xml" ContentType="application/vnd.openxmlformats-officedocument.theme+xml"/>
  <Override PartName="/ppt/tags/tag12.xml" ContentType="application/vnd.openxmlformats-officedocument.presentationml.tags+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5.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6.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7.xml" ContentType="application/vnd.openxmlformats-officedocument.theme+xml"/>
  <Override PartName="/ppt/tags/tag22.xml" ContentType="application/vnd.openxmlformats-officedocument.presentationml.tags+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theme/theme8.xml" ContentType="application/vnd.openxmlformats-officedocument.theme+xml"/>
  <Override PartName="/ppt/tags/tag23.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tags/tag24.xml" ContentType="application/vnd.openxmlformats-officedocument.presentationml.tags+xml"/>
  <Override PartName="/ppt/notesSlides/notesSlide1.xml" ContentType="application/vnd.openxmlformats-officedocument.presentationml.notesSlide+xml"/>
  <Override PartName="/ppt/tags/tag25.xml" ContentType="application/vnd.openxmlformats-officedocument.presentationml.tags+xml"/>
  <Override PartName="/ppt/notesSlides/notesSlide2.xml" ContentType="application/vnd.openxmlformats-officedocument.presentationml.notesSlide+xml"/>
  <Override PartName="/ppt/tags/tag26.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7.xml" ContentType="application/vnd.openxmlformats-officedocument.presentationml.tags+xml"/>
  <Override PartName="/ppt/notesSlides/notesSlide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2.xml" ContentType="application/vnd.openxmlformats-officedocument.presentationml.tags+xml"/>
  <Override PartName="/ppt/notesSlides/notesSlide9.xml" ContentType="application/vnd.openxmlformats-officedocument.presentationml.notesSlide+xml"/>
  <Override PartName="/ppt/tags/tag3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2" r:id="rId6"/>
    <p:sldMasterId id="2147483821" r:id="rId7"/>
    <p:sldMasterId id="2147483869" r:id="rId8"/>
    <p:sldMasterId id="2147483917" r:id="rId9"/>
    <p:sldMasterId id="2147483956" r:id="rId10"/>
    <p:sldMasterId id="2147483984" r:id="rId11"/>
    <p:sldMasterId id="2147484077" r:id="rId12"/>
    <p:sldMasterId id="2147484124" r:id="rId13"/>
  </p:sldMasterIdLst>
  <p:notesMasterIdLst>
    <p:notesMasterId r:id="rId34"/>
  </p:notesMasterIdLst>
  <p:handoutMasterIdLst>
    <p:handoutMasterId r:id="rId35"/>
  </p:handoutMasterIdLst>
  <p:sldIdLst>
    <p:sldId id="2147478965" r:id="rId14"/>
    <p:sldId id="2147482187" r:id="rId15"/>
    <p:sldId id="309" r:id="rId16"/>
    <p:sldId id="2147482160" r:id="rId17"/>
    <p:sldId id="310" r:id="rId18"/>
    <p:sldId id="2147482197" r:id="rId19"/>
    <p:sldId id="331" r:id="rId20"/>
    <p:sldId id="2147482180" r:id="rId21"/>
    <p:sldId id="2147482182" r:id="rId22"/>
    <p:sldId id="2147482183" r:id="rId23"/>
    <p:sldId id="2147482198" r:id="rId24"/>
    <p:sldId id="257" r:id="rId25"/>
    <p:sldId id="264" r:id="rId26"/>
    <p:sldId id="271" r:id="rId27"/>
    <p:sldId id="267" r:id="rId28"/>
    <p:sldId id="403" r:id="rId29"/>
    <p:sldId id="401" r:id="rId30"/>
    <p:sldId id="275" r:id="rId31"/>
    <p:sldId id="259" r:id="rId32"/>
    <p:sldId id="258" r:id="rId33"/>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C637418-FCE6-4F00-A032-1E3CDB3ADD01}">
          <p14:sldIdLst>
            <p14:sldId id="2147478965"/>
            <p14:sldId id="2147482187"/>
            <p14:sldId id="309"/>
            <p14:sldId id="2147482160"/>
            <p14:sldId id="310"/>
            <p14:sldId id="2147482197"/>
            <p14:sldId id="331"/>
            <p14:sldId id="2147482180"/>
            <p14:sldId id="2147482182"/>
            <p14:sldId id="2147482183"/>
            <p14:sldId id="2147482198"/>
            <p14:sldId id="257"/>
            <p14:sldId id="264"/>
            <p14:sldId id="271"/>
            <p14:sldId id="267"/>
            <p14:sldId id="403"/>
            <p14:sldId id="401"/>
            <p14:sldId id="275"/>
            <p14:sldId id="259"/>
            <p14:sldId id="258"/>
          </p14:sldIdLst>
        </p14:section>
        <p14:section name="Consolidation of funding levers " id="{1462BE46-E15F-49F5-9806-15AAA9635065}">
          <p14:sldIdLst/>
        </p14:section>
        <p14:section name="Allocation formula Methodology, problem statements &amp; objectives" id="{FE80EB37-7BA4-4B2E-9493-D7C88FA5002A}">
          <p14:sldIdLst/>
        </p14:section>
        <p14:section name="Guardrails" id="{46030F5F-6985-4D13-92B2-BB82FB0E1E0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FB1B00-B53C-8485-793B-A08A6DAEC1E8}" name="Dominic Hein" initials="DH" userId="S::dhein@gavi.org::27627991-7a02-4ba7-840a-6416a773e539" providerId="AD"/>
  <p188:author id="{DC598604-0EBF-CB8B-2454-51B59E0CB7A9}" name="Jalia Nanfuka" initials="" userId="S::jnanfuka@gavi.org::adbd02b8-007a-4cd8-8a00-4cd89da7ef21" providerId="AD"/>
  <p188:author id="{D837A110-A2BC-57F4-DC3F-340975933DD8}" name="Juliette Puret" initials="JP" userId="S::jpuret@Gavi.org::e1735a65-e2b7-42c7-bdff-3ca1af94e5b1" providerId="AD"/>
  <p188:author id="{40F2FF14-C70E-15DE-332D-B6708A332515}" name="Clara Rudholm" initials="CR" userId="S::crudholm@gavi.org::0a588d1b-f895-4abc-a107-19e424e0c815" providerId="AD"/>
  <p188:author id="{C1957B16-7ECB-A976-A9DE-00BF4D78BB93}" name="Miguel Bragagnolo (Consultant)" initials="MB" userId="S::mbragagnolo@gavi.org::6d269206-8e68-4f66-8620-cac811679225" providerId="AD"/>
  <p188:author id="{81D34120-CE1E-792F-FB5C-AA52D9244F2D}" name="Maria-Jose Meza-Cuadra" initials="MJMC" userId="S::mmezacuadra@gavi.org::9f1a0376-593b-4b8e-87f4-b17ddd81abc7" providerId="AD"/>
  <p188:author id="{931ABC22-A3B8-F8BF-6B6B-74D9A1ADE211}" name="Nivedita Saksena" initials="NS" userId="Nivedita Saksena" providerId="None"/>
  <p188:author id="{6237A625-E453-6D9F-F9EF-A90B5DF7ED9F}" name="Taylor Holroyd" initials="TH" userId="S::tholroyd@gavi.org::d7fafdde-bada-4ba5-9b5a-d8ce78356793" providerId="AD"/>
  <p188:author id="{42EB7530-2F92-1760-1C29-A840EC85C4E8}" name="Jessica Hofmans" initials="JH" userId="S::jhofmans@gavi.org::a81019a1-d3b3-452b-9b39-9bb33f2bc119" providerId="AD"/>
  <p188:author id="{711DF935-3129-DA88-D604-C95D751AB508}" name="Yann Folly" initials="YF" userId="S::yfolly@gavi.org::24d0130f-8799-4530-a778-c830892690f6" providerId="AD"/>
  <p188:author id="{E2BAF836-7372-1E7C-B623-68C254AA4DEC}" name="Kristine Brusletto" initials="KB" userId="S::kbrusletto@gavi.org::1775d5e6-006c-4ab6-b47b-1ddd43219184" providerId="AD"/>
  <p188:author id="{F7CD6E57-6F70-03B6-C84B-27835D59351C}" name="Johannes Ahrendts" initials="JA" userId="S::jahrendts@gavi.org::74829cd0-1a21-4cda-8eab-6933fb43b8d4" providerId="AD"/>
  <p188:author id="{A33E8757-231C-3215-C282-265B120E3232}" name="Ed Baker" initials="" userId="S::ebaker@gavi.org::8e88f663-a38d-4adc-8da7-984901fc8097" providerId="AD"/>
  <p188:author id="{3BCBEF57-D5DA-1086-2024-05FE01A644FA}" name="Anna Osborne" initials="AO" userId="S::aosborne@gavi.org::9962ba16-b41a-4d02-a9e8-f0655cec61d7" providerId="AD"/>
  <p188:author id="{156E2B5D-1CD5-30C5-9BA5-8DFBA4F5A212}" name="Philip McMinn Mitchell" initials="PM" userId="S::pmcminnmitchell@gavi.org::55a006ea-8857-46de-8ca6-4b464c2b3ebe" providerId="AD"/>
  <p188:author id="{C1DA8A5D-2027-A59A-FDC3-74BAC133EFBE}" name="Donald Bambara" initials="DB" userId="S::dbambara@gavi.org::a96cfb40-4a4c-4104-beda-6561df6c8fb3" providerId="AD"/>
  <p188:author id="{11F1C063-2CE3-3B17-55CB-60441CD75580}" name="Geena Zimbler" initials="GZ" userId="S::gzimbler@gavi.org::e7d19aa9-c609-484c-8c8a-a8abd3dded4d" providerId="AD"/>
  <p188:author id="{912A526F-D348-C86B-2E7D-6B6215163300}" name="Anna-Carin Matterson (Consultant)" initials="AM" userId="S::amatterson@Gavi.org::9e1ad891-facd-43e1-bd9c-474ff81e8967" providerId="AD"/>
  <p188:author id="{705A3870-2052-9B85-3E8B-B19690215011}" name="Stephen Sosler" initials="SS" userId="S::ssosler@gavi.org::b55d3679-dee5-4328-8f42-faa45373b677" providerId="AD"/>
  <p188:author id="{663EA47B-29E4-191B-F18E-60E409549843}" name="Nourhane Elarousy" initials="NE" userId="S::nelarousy@gavi.org::bb45df13-79fb-4055-af92-1268ab0d84ff" providerId="AD"/>
  <p188:author id="{21DDAC7F-C8CE-7EBF-41B9-0E0D74AEABD5}" name="Alice Ma" initials="AM" userId="S::ama@gavi.org::c880b1b4-849a-4927-9881-9508c3dd182e" providerId="AD"/>
  <p188:author id="{ED3D258B-9D7C-6C10-6A23-F9CB00FC4CA9}" name="Guildhawk" initials="GH" userId="Guildhawk" providerId="None"/>
  <p188:author id="{5EE17B8D-AE1B-E2D3-301F-80CBC34C957E}" name="Amina Bouothmani" initials="AB" userId="S::abouothmani@gavi.org::709d4a1b-a5e9-490d-8951-16959adfa656" providerId="AD"/>
  <p188:author id="{FF1F4D8E-4D39-B471-5D0D-575612934FB7}" name="Marguerite Cornu" initials="MC" userId="S::mcornu@gavi.org::0d8701a5-90f6-4f51-bc6c-e6bf04b0440d" providerId="AD"/>
  <p188:author id="{FF079799-52A1-D672-CD50-EC709CC8E434}" name="Aaban Butt" initials="AB" userId="S::abutt@gavi.org::b63dfb82-5eec-48e5-86c7-b9ea3c2dd74d" providerId="AD"/>
  <p188:author id="{398E71A0-1A01-D28E-8E16-634371294CDF}" name="Adriana Jimenez Cuen" initials="AC" userId="S::ajimenezcuen@gavi.org::98754ef3-59d1-4788-972c-12c9091b09fc" providerId="AD"/>
  <p188:author id="{486809A4-5111-FD14-41DE-8EAC07C54806}" name="Jalaa' Abdelwahab" initials="JA" userId="S::jabdelwahab@gavi.org::4f27ed6e-ce65-4030-b12b-a9074b2a6e52" providerId="AD"/>
  <p188:author id="{F4D5D2A4-3903-D23F-68FC-FFB5C6FAA807}" name="Maria Verykiou" initials="MV" userId="S::mverykiou@gavi.org::a269d373-ad10-4938-b1e2-8a8694d82de7" providerId="AD"/>
  <p188:author id="{EAA736A8-7287-CDC8-CC3D-FD47A28407E8}" name="Ombline Richard" initials="OR" userId="S::orichard@gavi.org::d6eff9f3-4750-45b3-bd6d-7423bae8e0e7" providerId="AD"/>
  <p188:author id="{63E6B7A8-9221-6D1C-EF7B-9D54B977E607}" name="Marion Menozzi-Arnaud" initials="MM" userId="S::mmenozziarnaud@gavi.org::faef7dc5-b646-470a-8a6f-3a3bc22f68cc" providerId="AD"/>
  <p188:author id="{23EF4DAB-93E1-C12A-6226-AA16FDC53DE6}" name="Benjamin Loevinsohn" initials="BL" userId="S::bloevinsohn@gavi.org::3fd68bd8-4090-4596-b03d-3de7b5dccbaa" providerId="AD"/>
  <p188:author id="{EA1CC6AB-493E-225D-8BBC-38C3E212A6B7}" name="Pooja Jose (Consultant)" initials="PJ(" userId="S::pjose@gavi.org::d6ae0599-bf26-4c0a-932c-78338189478b" providerId="AD"/>
  <p188:author id="{73C31DB0-EE4A-EEFA-74AB-1547176AECC8}" name="Inga Savin" initials="" userId="S::isavin@gavi.org::21b0d89b-aa83-485c-98a6-ab0e687678c3" providerId="AD"/>
  <p188:author id="{6E8B5BB0-E1E0-26B8-FD23-B3CFE75293C5}" name="Amy LaTrielle" initials="AL" userId="S::alatrielle@gavi.org::a43525eb-697e-4a0b-b4b5-2c02b8a95f96" providerId="AD"/>
  <p188:author id="{2CB4A8B3-41CC-574A-2BB9-ACAD975CB618}" name="Kim Harper (Consultant)" initials="KH" userId="S::kharper@gavi.org::fd02e712-7e98-4df5-b56f-625139cac43a" providerId="AD"/>
  <p188:author id="{C87CA0BC-2F43-5395-4AEB-0BE05B5822B6}" name="Michelle Jimenez" initials="MJ" userId="S::mmjimenez@gavi.org::74c60cc2-116d-4ed3-ac9d-c665cc90702a" providerId="AD"/>
  <p188:author id="{9C1C34BD-762D-2A2D-9BFE-1A4AFAA67B53}" name="Mehr Gul Shah" initials="MS" userId="S::mshah@gavi.org::9e5d824c-dbf5-49bb-a4c9-307870b5d5c1" providerId="AD"/>
  <p188:author id="{FFF816BF-6B82-E01A-9067-008594CD18A0}" name="Anne Cronin" initials="AC" userId="S::acronin@gavi.org::f32963ba-d34f-4019-97ff-109499072a04" providerId="AD"/>
  <p188:author id="{EC1F2EC4-CAEA-C81F-8BE5-2237095E84E4}" name="Nadege Nnang" initials="NN" userId="S::nnnang@gavi.org::c8e2b95d-41a8-47ac-bca7-52f4c7ca7e65" providerId="AD"/>
  <p188:author id="{3AAA48CB-6CC1-EEF0-5CF8-78EDE46822FD}" name="Lizzie Noonan" initials="LN" userId="S::lnoonan@gavi.org::ae58915b-9fae-4254-8c0e-c48f9314703c" providerId="AD"/>
  <p188:author id="{53C4AFD9-6475-CA8B-17B3-C9E05C2AAC03}" name="Anna-Carin Matterson (Consultant)" initials="A(" userId="S::amatterson@gavi.org::9e1ad891-facd-43e1-bd9c-474ff81e8967" providerId="AD"/>
  <p188:author id="{838BF2DC-BD6D-B65C-C926-ED6CF9FF8AF3}" name="Alex de Jonquieres" initials="AdJ" userId="S::adejonquieres@gavi.org::30947daa-0adc-4200-b094-2a20d188ca30" providerId="AD"/>
  <p188:author id="{391D86E0-DB7B-6C00-3EC6-2B85E556351D}" name="Nivedita Saksena (Consultant)" initials="N(" userId="S::nsaksena@gavi.org::d3d7dbbe-1cc5-4365-b63f-7af0cae87ebb" providerId="AD"/>
  <p188:author id="{403E30E2-1B9D-A3C3-12BA-FF144459DB5D}" name="Cindy Blick" initials="CB" userId="S::cblick@gavi.org::b4a4d141-d264-4713-9cff-572b1307e5b7" providerId="AD"/>
  <p188:author id="{EC0727EB-27CB-F850-6774-FF849D6CCBFC}" name="Olivia Bullock" initials="OB" userId="S::obullock@gavi.org::d812aeb5-86d2-4482-877b-03d947c955a2" providerId="AD"/>
  <p188:author id="{6952F8EF-186D-014A-0334-19F17B5E6136}" name="Keightley Reynolds" initials="KR" userId="S::kreynolds@gavi.org::6f5bab2b-7c3f-42de-b93f-1f4890291581" providerId="AD"/>
  <p188:author id="{C9CCDAF0-3067-B135-138F-5B0EF5FDCCFE}" name="Rebekah McCosby (Consultant)" initials="RM" userId="S::rmccosby@gavi.org::abd6a7fd-42b1-4695-a551-d58f75cd5ebe" providerId="AD"/>
  <p188:author id="{A1EEB3F4-F0AD-93F3-9198-7650626874BC}" name="Lynda Rey" initials="LR" userId="S::lrey@gavi.org::ee821b3b-dfb9-4755-bc36-b077275fafef" providerId="AD"/>
  <p188:author id="{6824A6F5-F56F-619A-B906-96E9367E2B33}" name="Marta Urrutxi Gallastegi" initials="MG" userId="S::murrutxi@gavi.org::738c2be7-2aa3-436e-be2a-082458ddeb8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8E6"/>
    <a:srgbClr val="FFFFFF"/>
    <a:srgbClr val="595959"/>
    <a:srgbClr val="8D8D8D"/>
    <a:srgbClr val="0D64BD"/>
    <a:srgbClr val="3E9B6E"/>
    <a:srgbClr val="00A1DF"/>
    <a:srgbClr val="FA7650"/>
    <a:srgbClr val="8CDFFF"/>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8F6E79-2832-4C10-BB6C-96597DF98881}" v="35" dt="2024-09-09T22:06:35.9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800" autoAdjust="0"/>
  </p:normalViewPr>
  <p:slideViewPr>
    <p:cSldViewPr snapToGrid="0">
      <p:cViewPr varScale="1">
        <p:scale>
          <a:sx n="39" d="100"/>
          <a:sy n="39" d="100"/>
        </p:scale>
        <p:origin x="1684" y="2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8.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heme" Target="theme/theme1.xml"/><Relationship Id="rId21" Type="http://schemas.openxmlformats.org/officeDocument/2006/relationships/slide" Target="slides/slide8.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Master" Target="slideMasters/slideMaster2.xml"/><Relationship Id="rId12" Type="http://schemas.openxmlformats.org/officeDocument/2006/relationships/slideMaster" Target="slideMasters/slideMaster7.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presProps" Target="presProps.xml"/><Relationship Id="rId40" Type="http://schemas.openxmlformats.org/officeDocument/2006/relationships/tableStyles" Target="tableStyles.xml"/><Relationship Id="rId36" Type="http://schemas.openxmlformats.org/officeDocument/2006/relationships/tags" Target="tags/tag1.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10" Type="http://schemas.openxmlformats.org/officeDocument/2006/relationships/slideMaster" Target="slideMasters/slideMaster5.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handoutMaster" Target="handoutMasters/handoutMaster1.xml"/><Relationship Id="rId8"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79CF4B-B649-4F54-A1B1-58DA4EAABD23}" type="doc">
      <dgm:prSet loTypeId="urn:microsoft.com/office/officeart/2005/8/layout/hProcess9" loCatId="process" qsTypeId="urn:microsoft.com/office/officeart/2005/8/quickstyle/simple1" qsCatId="simple" csTypeId="urn:microsoft.com/office/officeart/2005/8/colors/accent1_2" csCatId="accent1" phldr="1"/>
      <dgm:spPr/>
    </dgm:pt>
    <dgm:pt modelId="{6B9F900D-FE80-4A71-BD59-14BDA6CC3DD6}">
      <dgm:prSet phldrT="[Text]"/>
      <dgm:spPr/>
      <dgm:t>
        <a:bodyPr/>
        <a:lstStyle/>
        <a:p>
          <a:pPr algn="ctr" rtl="0"/>
          <a:r>
            <a:rPr lang="fr-fr" b="0" i="0" u="none" baseline="0"/>
            <a:t>Approbation de la stratégie Gavi 6.0</a:t>
          </a:r>
        </a:p>
      </dgm:t>
    </dgm:pt>
    <dgm:pt modelId="{D89081A6-3FCB-4865-9AF3-BE7C5343F0C5}" type="parTrans" cxnId="{3A817823-0E90-48F4-9122-B85FEC9B441D}">
      <dgm:prSet/>
      <dgm:spPr/>
      <dgm:t>
        <a:bodyPr/>
        <a:lstStyle/>
        <a:p>
          <a:endParaRPr lang="fr-fr"/>
        </a:p>
      </dgm:t>
    </dgm:pt>
    <dgm:pt modelId="{4929A29E-4AA2-494E-9D54-E50A1924709A}" type="sibTrans" cxnId="{3A817823-0E90-48F4-9122-B85FEC9B441D}">
      <dgm:prSet/>
      <dgm:spPr/>
      <dgm:t>
        <a:bodyPr/>
        <a:lstStyle/>
        <a:p>
          <a:endParaRPr lang="fr-fr"/>
        </a:p>
      </dgm:t>
    </dgm:pt>
    <dgm:pt modelId="{4926424B-7BAA-45CF-A50C-A69A63011C38}">
      <dgm:prSet phldrT="[Text]"/>
      <dgm:spPr>
        <a:solidFill>
          <a:schemeClr val="accent3"/>
        </a:solidFill>
      </dgm:spPr>
      <dgm:t>
        <a:bodyPr/>
        <a:lstStyle/>
        <a:p>
          <a:pPr algn="ctr" rtl="0"/>
          <a:r>
            <a:rPr lang="fr-fr" b="0" i="0" u="none" baseline="0"/>
            <a:t>Élaboration de la stratégie relative aux systèmes de santé </a:t>
          </a:r>
        </a:p>
      </dgm:t>
    </dgm:pt>
    <dgm:pt modelId="{7B8E7E92-F824-4A0B-8062-422D825D0156}" type="parTrans" cxnId="{BD247CED-610B-418A-AFC2-9CAAEFBEB063}">
      <dgm:prSet/>
      <dgm:spPr/>
      <dgm:t>
        <a:bodyPr/>
        <a:lstStyle/>
        <a:p>
          <a:endParaRPr lang="fr-fr"/>
        </a:p>
      </dgm:t>
    </dgm:pt>
    <dgm:pt modelId="{1E11394F-7E9C-4DDF-882B-5EED757F59C4}" type="sibTrans" cxnId="{BD247CED-610B-418A-AFC2-9CAAEFBEB063}">
      <dgm:prSet/>
      <dgm:spPr/>
      <dgm:t>
        <a:bodyPr/>
        <a:lstStyle/>
        <a:p>
          <a:endParaRPr lang="fr-fr"/>
        </a:p>
      </dgm:t>
    </dgm:pt>
    <dgm:pt modelId="{9E33F25E-EAA3-4232-A4B1-113EB4F42F7B}">
      <dgm:prSet phldrT="[Text]"/>
      <dgm:spPr>
        <a:solidFill>
          <a:schemeClr val="accent3"/>
        </a:solidFill>
      </dgm:spPr>
      <dgm:t>
        <a:bodyPr/>
        <a:lstStyle/>
        <a:p>
          <a:pPr algn="ctr" rtl="0"/>
          <a:r>
            <a:rPr lang="fr-fr" b="0" i="0" u="none" baseline="0"/>
            <a:t>Examen des principales politiques de financement </a:t>
          </a:r>
        </a:p>
      </dgm:t>
    </dgm:pt>
    <dgm:pt modelId="{E8CF151B-8B68-492F-85E1-C99EFA874E3E}" type="parTrans" cxnId="{594B2DE6-84DC-4EB7-A344-CCE81E4B00B5}">
      <dgm:prSet/>
      <dgm:spPr/>
      <dgm:t>
        <a:bodyPr/>
        <a:lstStyle/>
        <a:p>
          <a:endParaRPr lang="fr-fr"/>
        </a:p>
      </dgm:t>
    </dgm:pt>
    <dgm:pt modelId="{447B0272-5D98-4F46-B222-95BDCD2DE146}" type="sibTrans" cxnId="{594B2DE6-84DC-4EB7-A344-CCE81E4B00B5}">
      <dgm:prSet/>
      <dgm:spPr/>
      <dgm:t>
        <a:bodyPr/>
        <a:lstStyle/>
        <a:p>
          <a:endParaRPr lang="fr-fr"/>
        </a:p>
      </dgm:t>
    </dgm:pt>
    <dgm:pt modelId="{53F6090E-EA67-471B-B640-642DD2C72591}">
      <dgm:prSet/>
      <dgm:spPr/>
      <dgm:t>
        <a:bodyPr/>
        <a:lstStyle/>
        <a:p>
          <a:pPr algn="ctr" rtl="0"/>
          <a:r>
            <a:rPr lang="fr-fr" b="0" i="0" u="none" baseline="0"/>
            <a:t>Programme « Evolve » : examen exhaustif de la structure de gestion des subventions de Gavi</a:t>
          </a:r>
        </a:p>
      </dgm:t>
    </dgm:pt>
    <dgm:pt modelId="{D6B0CAB4-0167-46DD-A1A7-6B53913913DA}" type="parTrans" cxnId="{1263A8D3-514F-4BA8-B413-59B4D6BF63A0}">
      <dgm:prSet/>
      <dgm:spPr/>
      <dgm:t>
        <a:bodyPr/>
        <a:lstStyle/>
        <a:p>
          <a:endParaRPr lang="fr-fr"/>
        </a:p>
      </dgm:t>
    </dgm:pt>
    <dgm:pt modelId="{E28B7191-C1EC-439C-8B0E-4948F97D669D}" type="sibTrans" cxnId="{1263A8D3-514F-4BA8-B413-59B4D6BF63A0}">
      <dgm:prSet/>
      <dgm:spPr/>
      <dgm:t>
        <a:bodyPr/>
        <a:lstStyle/>
        <a:p>
          <a:endParaRPr lang="fr-fr"/>
        </a:p>
      </dgm:t>
    </dgm:pt>
    <dgm:pt modelId="{7436DBDE-10C4-42E3-9CA1-83E463CE70A5}" type="pres">
      <dgm:prSet presAssocID="{1B79CF4B-B649-4F54-A1B1-58DA4EAABD23}" presName="CompostProcess" presStyleCnt="0">
        <dgm:presLayoutVars>
          <dgm:dir/>
          <dgm:resizeHandles val="exact"/>
        </dgm:presLayoutVars>
      </dgm:prSet>
      <dgm:spPr/>
    </dgm:pt>
    <dgm:pt modelId="{FB7D7C07-467B-44DF-820D-C51B9D806E5B}" type="pres">
      <dgm:prSet presAssocID="{1B79CF4B-B649-4F54-A1B1-58DA4EAABD23}" presName="arrow" presStyleLbl="bgShp" presStyleIdx="0" presStyleCnt="1"/>
      <dgm:spPr/>
    </dgm:pt>
    <dgm:pt modelId="{03349560-4632-41BE-BDE6-65ED35D19362}" type="pres">
      <dgm:prSet presAssocID="{1B79CF4B-B649-4F54-A1B1-58DA4EAABD23}" presName="linearProcess" presStyleCnt="0"/>
      <dgm:spPr/>
    </dgm:pt>
    <dgm:pt modelId="{38E87B6C-48B8-4A59-A6EB-E096762AEE46}" type="pres">
      <dgm:prSet presAssocID="{6B9F900D-FE80-4A71-BD59-14BDA6CC3DD6}" presName="textNode" presStyleLbl="node1" presStyleIdx="0" presStyleCnt="4">
        <dgm:presLayoutVars>
          <dgm:bulletEnabled val="1"/>
        </dgm:presLayoutVars>
      </dgm:prSet>
      <dgm:spPr/>
    </dgm:pt>
    <dgm:pt modelId="{4CCA843E-3701-42B5-8976-0E67FC15E86C}" type="pres">
      <dgm:prSet presAssocID="{4929A29E-4AA2-494E-9D54-E50A1924709A}" presName="sibTrans" presStyleCnt="0"/>
      <dgm:spPr/>
    </dgm:pt>
    <dgm:pt modelId="{4B495715-06A8-4472-84D0-B6718E45775A}" type="pres">
      <dgm:prSet presAssocID="{4926424B-7BAA-45CF-A50C-A69A63011C38}" presName="textNode" presStyleLbl="node1" presStyleIdx="1" presStyleCnt="4">
        <dgm:presLayoutVars>
          <dgm:bulletEnabled val="1"/>
        </dgm:presLayoutVars>
      </dgm:prSet>
      <dgm:spPr/>
    </dgm:pt>
    <dgm:pt modelId="{88D2C6C1-6AA9-4A55-BCFB-BD50DB1CE63F}" type="pres">
      <dgm:prSet presAssocID="{1E11394F-7E9C-4DDF-882B-5EED757F59C4}" presName="sibTrans" presStyleCnt="0"/>
      <dgm:spPr/>
    </dgm:pt>
    <dgm:pt modelId="{53A29F4E-C232-4710-8A37-28FB1828AD29}" type="pres">
      <dgm:prSet presAssocID="{9E33F25E-EAA3-4232-A4B1-113EB4F42F7B}" presName="textNode" presStyleLbl="node1" presStyleIdx="2" presStyleCnt="4">
        <dgm:presLayoutVars>
          <dgm:bulletEnabled val="1"/>
        </dgm:presLayoutVars>
      </dgm:prSet>
      <dgm:spPr/>
    </dgm:pt>
    <dgm:pt modelId="{3A95288F-ACCF-4CD7-8BC8-A0BDEA18BF2B}" type="pres">
      <dgm:prSet presAssocID="{447B0272-5D98-4F46-B222-95BDCD2DE146}" presName="sibTrans" presStyleCnt="0"/>
      <dgm:spPr/>
    </dgm:pt>
    <dgm:pt modelId="{2C30296B-5BAD-4BB6-922B-960C0EDC85E8}" type="pres">
      <dgm:prSet presAssocID="{53F6090E-EA67-471B-B640-642DD2C72591}" presName="textNode" presStyleLbl="node1" presStyleIdx="3" presStyleCnt="4">
        <dgm:presLayoutVars>
          <dgm:bulletEnabled val="1"/>
        </dgm:presLayoutVars>
      </dgm:prSet>
      <dgm:spPr/>
    </dgm:pt>
  </dgm:ptLst>
  <dgm:cxnLst>
    <dgm:cxn modelId="{F39AD221-784E-4A34-A78B-829BA2D00AAB}" type="presOf" srcId="{6B9F900D-FE80-4A71-BD59-14BDA6CC3DD6}" destId="{38E87B6C-48B8-4A59-A6EB-E096762AEE46}" srcOrd="0" destOrd="0" presId="urn:microsoft.com/office/officeart/2005/8/layout/hProcess9"/>
    <dgm:cxn modelId="{3A817823-0E90-48F4-9122-B85FEC9B441D}" srcId="{1B79CF4B-B649-4F54-A1B1-58DA4EAABD23}" destId="{6B9F900D-FE80-4A71-BD59-14BDA6CC3DD6}" srcOrd="0" destOrd="0" parTransId="{D89081A6-3FCB-4865-9AF3-BE7C5343F0C5}" sibTransId="{4929A29E-4AA2-494E-9D54-E50A1924709A}"/>
    <dgm:cxn modelId="{1DCB803C-EE42-43A9-8E5A-BE1B535A5BF6}" type="presOf" srcId="{1B79CF4B-B649-4F54-A1B1-58DA4EAABD23}" destId="{7436DBDE-10C4-42E3-9CA1-83E463CE70A5}" srcOrd="0" destOrd="0" presId="urn:microsoft.com/office/officeart/2005/8/layout/hProcess9"/>
    <dgm:cxn modelId="{1263A8D3-514F-4BA8-B413-59B4D6BF63A0}" srcId="{1B79CF4B-B649-4F54-A1B1-58DA4EAABD23}" destId="{53F6090E-EA67-471B-B640-642DD2C72591}" srcOrd="3" destOrd="0" parTransId="{D6B0CAB4-0167-46DD-A1A7-6B53913913DA}" sibTransId="{E28B7191-C1EC-439C-8B0E-4948F97D669D}"/>
    <dgm:cxn modelId="{594B2DE6-84DC-4EB7-A344-CCE81E4B00B5}" srcId="{1B79CF4B-B649-4F54-A1B1-58DA4EAABD23}" destId="{9E33F25E-EAA3-4232-A4B1-113EB4F42F7B}" srcOrd="2" destOrd="0" parTransId="{E8CF151B-8B68-492F-85E1-C99EFA874E3E}" sibTransId="{447B0272-5D98-4F46-B222-95BDCD2DE146}"/>
    <dgm:cxn modelId="{BD247CED-610B-418A-AFC2-9CAAEFBEB063}" srcId="{1B79CF4B-B649-4F54-A1B1-58DA4EAABD23}" destId="{4926424B-7BAA-45CF-A50C-A69A63011C38}" srcOrd="1" destOrd="0" parTransId="{7B8E7E92-F824-4A0B-8062-422D825D0156}" sibTransId="{1E11394F-7E9C-4DDF-882B-5EED757F59C4}"/>
    <dgm:cxn modelId="{13862DF1-9EF3-4C24-A363-87492A021AAE}" type="presOf" srcId="{4926424B-7BAA-45CF-A50C-A69A63011C38}" destId="{4B495715-06A8-4472-84D0-B6718E45775A}" srcOrd="0" destOrd="0" presId="urn:microsoft.com/office/officeart/2005/8/layout/hProcess9"/>
    <dgm:cxn modelId="{B4F937F4-7CB7-431F-BC56-253851F268AF}" type="presOf" srcId="{9E33F25E-EAA3-4232-A4B1-113EB4F42F7B}" destId="{53A29F4E-C232-4710-8A37-28FB1828AD29}" srcOrd="0" destOrd="0" presId="urn:microsoft.com/office/officeart/2005/8/layout/hProcess9"/>
    <dgm:cxn modelId="{F4755DF7-D06A-41D8-B13F-EA9BFFCFB895}" type="presOf" srcId="{53F6090E-EA67-471B-B640-642DD2C72591}" destId="{2C30296B-5BAD-4BB6-922B-960C0EDC85E8}" srcOrd="0" destOrd="0" presId="urn:microsoft.com/office/officeart/2005/8/layout/hProcess9"/>
    <dgm:cxn modelId="{EBFEDB29-8127-492B-B860-E363DA1C4C2E}" type="presParOf" srcId="{7436DBDE-10C4-42E3-9CA1-83E463CE70A5}" destId="{FB7D7C07-467B-44DF-820D-C51B9D806E5B}" srcOrd="0" destOrd="0" presId="urn:microsoft.com/office/officeart/2005/8/layout/hProcess9"/>
    <dgm:cxn modelId="{6B15A2E2-6A1B-4197-86FE-5B167CA8D784}" type="presParOf" srcId="{7436DBDE-10C4-42E3-9CA1-83E463CE70A5}" destId="{03349560-4632-41BE-BDE6-65ED35D19362}" srcOrd="1" destOrd="0" presId="urn:microsoft.com/office/officeart/2005/8/layout/hProcess9"/>
    <dgm:cxn modelId="{54EFA619-D565-457D-A2A0-D333702E47B3}" type="presParOf" srcId="{03349560-4632-41BE-BDE6-65ED35D19362}" destId="{38E87B6C-48B8-4A59-A6EB-E096762AEE46}" srcOrd="0" destOrd="0" presId="urn:microsoft.com/office/officeart/2005/8/layout/hProcess9"/>
    <dgm:cxn modelId="{C6C4A4A3-001E-491C-8386-DDB6C10D47C6}" type="presParOf" srcId="{03349560-4632-41BE-BDE6-65ED35D19362}" destId="{4CCA843E-3701-42B5-8976-0E67FC15E86C}" srcOrd="1" destOrd="0" presId="urn:microsoft.com/office/officeart/2005/8/layout/hProcess9"/>
    <dgm:cxn modelId="{AB99B28A-BF6D-4168-B8DE-040077543378}" type="presParOf" srcId="{03349560-4632-41BE-BDE6-65ED35D19362}" destId="{4B495715-06A8-4472-84D0-B6718E45775A}" srcOrd="2" destOrd="0" presId="urn:microsoft.com/office/officeart/2005/8/layout/hProcess9"/>
    <dgm:cxn modelId="{6C6D8C9F-0DBA-4239-92CC-8996B3E28625}" type="presParOf" srcId="{03349560-4632-41BE-BDE6-65ED35D19362}" destId="{88D2C6C1-6AA9-4A55-BCFB-BD50DB1CE63F}" srcOrd="3" destOrd="0" presId="urn:microsoft.com/office/officeart/2005/8/layout/hProcess9"/>
    <dgm:cxn modelId="{60572EB3-4A17-4BB8-9DC2-934069555596}" type="presParOf" srcId="{03349560-4632-41BE-BDE6-65ED35D19362}" destId="{53A29F4E-C232-4710-8A37-28FB1828AD29}" srcOrd="4" destOrd="0" presId="urn:microsoft.com/office/officeart/2005/8/layout/hProcess9"/>
    <dgm:cxn modelId="{EB430E72-EE11-49D9-B745-771CFB45F7B7}" type="presParOf" srcId="{03349560-4632-41BE-BDE6-65ED35D19362}" destId="{3A95288F-ACCF-4CD7-8BC8-A0BDEA18BF2B}" srcOrd="5" destOrd="0" presId="urn:microsoft.com/office/officeart/2005/8/layout/hProcess9"/>
    <dgm:cxn modelId="{21F73E15-9F75-4AB5-916B-70DE65EB54BD}" type="presParOf" srcId="{03349560-4632-41BE-BDE6-65ED35D19362}" destId="{2C30296B-5BAD-4BB6-922B-960C0EDC85E8}" srcOrd="6" destOrd="0" presId="urn:microsoft.com/office/officeart/2005/8/layout/hProcess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D7C07-467B-44DF-820D-C51B9D806E5B}">
      <dsp:nvSpPr>
        <dsp:cNvPr id="0" name=""/>
        <dsp:cNvSpPr/>
      </dsp:nvSpPr>
      <dsp:spPr>
        <a:xfrm>
          <a:off x="725216" y="0"/>
          <a:ext cx="8219122" cy="416221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E87B6C-48B8-4A59-A6EB-E096762AEE46}">
      <dsp:nvSpPr>
        <dsp:cNvPr id="0" name=""/>
        <dsp:cNvSpPr/>
      </dsp:nvSpPr>
      <dsp:spPr>
        <a:xfrm>
          <a:off x="4839" y="1248663"/>
          <a:ext cx="2327681" cy="16648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fr-fr" sz="1600" b="0" i="0" u="none" kern="1200" baseline="0"/>
            <a:t>Approbation de la stratégie Gavi 6.0</a:t>
          </a:r>
        </a:p>
      </dsp:txBody>
      <dsp:txXfrm>
        <a:off x="86112" y="1329936"/>
        <a:ext cx="2165135" cy="1502339"/>
      </dsp:txXfrm>
    </dsp:sp>
    <dsp:sp modelId="{4B495715-06A8-4472-84D0-B6718E45775A}">
      <dsp:nvSpPr>
        <dsp:cNvPr id="0" name=""/>
        <dsp:cNvSpPr/>
      </dsp:nvSpPr>
      <dsp:spPr>
        <a:xfrm>
          <a:off x="2448904" y="1248663"/>
          <a:ext cx="2327681" cy="1664885"/>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fr-fr" sz="1600" b="0" i="0" u="none" kern="1200" baseline="0"/>
            <a:t>Élaboration de la stratégie relative aux systèmes de santé </a:t>
          </a:r>
        </a:p>
      </dsp:txBody>
      <dsp:txXfrm>
        <a:off x="2530177" y="1329936"/>
        <a:ext cx="2165135" cy="1502339"/>
      </dsp:txXfrm>
    </dsp:sp>
    <dsp:sp modelId="{53A29F4E-C232-4710-8A37-28FB1828AD29}">
      <dsp:nvSpPr>
        <dsp:cNvPr id="0" name=""/>
        <dsp:cNvSpPr/>
      </dsp:nvSpPr>
      <dsp:spPr>
        <a:xfrm>
          <a:off x="4892970" y="1248663"/>
          <a:ext cx="2327681" cy="1664885"/>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fr-fr" sz="1600" b="0" i="0" u="none" kern="1200" baseline="0"/>
            <a:t>Examen des principales politiques de financement </a:t>
          </a:r>
        </a:p>
      </dsp:txBody>
      <dsp:txXfrm>
        <a:off x="4974243" y="1329936"/>
        <a:ext cx="2165135" cy="1502339"/>
      </dsp:txXfrm>
    </dsp:sp>
    <dsp:sp modelId="{2C30296B-5BAD-4BB6-922B-960C0EDC85E8}">
      <dsp:nvSpPr>
        <dsp:cNvPr id="0" name=""/>
        <dsp:cNvSpPr/>
      </dsp:nvSpPr>
      <dsp:spPr>
        <a:xfrm>
          <a:off x="7337035" y="1248663"/>
          <a:ext cx="2327681" cy="16648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fr-fr" sz="1600" b="0" i="0" u="none" kern="1200" baseline="0"/>
            <a:t>Programme « Evolve » : examen exhaustif de la structure de gestion des subventions de Gavi</a:t>
          </a:r>
        </a:p>
      </dsp:txBody>
      <dsp:txXfrm>
        <a:off x="7418308" y="1329936"/>
        <a:ext cx="2165135" cy="150233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EAE5B8-1887-744D-B3C4-E3B6006B54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4" name="Footer Placeholder 3">
            <a:extLst>
              <a:ext uri="{FF2B5EF4-FFF2-40B4-BE49-F238E27FC236}">
                <a16:creationId xmlns:a16="http://schemas.microsoft.com/office/drawing/2014/main" id="{64E8A97F-06D7-884B-8B46-968602B43C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455DCC0-6116-C243-966D-E1A927F582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C2D543-721A-CF4A-A41A-C589B71FF5FE}" type="slidenum">
              <a:rPr lang="en-GB" smtClean="0"/>
              <a:t>‹#›</a:t>
            </a:fld>
            <a:endParaRPr lang="en-GB"/>
          </a:p>
        </p:txBody>
      </p:sp>
    </p:spTree>
    <p:extLst>
      <p:ext uri="{BB962C8B-B14F-4D97-AF65-F5344CB8AC3E}">
        <p14:creationId xmlns:p14="http://schemas.microsoft.com/office/powerpoint/2010/main" val="4278790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B02DF4-D578-9E44-A905-1D4F1D9996EB}" type="datetimeFigureOut">
              <a:rPr lang="en-GB" smtClean="0"/>
              <a:t>11/09/2024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B49A3-D38C-2F4A-9EF6-13EF087A7D7F}" type="slidenum">
              <a:rPr lang="en-GB" smtClean="0"/>
              <a:t>‹#›</a:t>
            </a:fld>
            <a:endParaRPr lang="en-GB"/>
          </a:p>
        </p:txBody>
      </p:sp>
    </p:spTree>
    <p:extLst>
      <p:ext uri="{BB962C8B-B14F-4D97-AF65-F5344CB8AC3E}">
        <p14:creationId xmlns:p14="http://schemas.microsoft.com/office/powerpoint/2010/main" val="455590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34134B-1C82-43CB-A2FC-32F5F2E1FA5A}"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705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800">
              <a:solidFill>
                <a:srgbClr val="000000"/>
              </a:solidFill>
              <a:latin typeface="Arial"/>
              <a:cs typeface="Arial"/>
            </a:endParaRPr>
          </a:p>
          <a:p>
            <a:pPr marL="171450" indent="-171450" algn="l" rtl="0">
              <a:buAutoNum type="alphaLcPeriod"/>
            </a:pPr>
            <a:r>
              <a:rPr lang="fr-fr" sz="1800" b="0" i="0" u="none" baseline="0">
                <a:solidFill>
                  <a:srgbClr val="000000"/>
                </a:solidFill>
                <a:latin typeface="Arial"/>
                <a:ea typeface="Arial"/>
                <a:cs typeface="Arial"/>
              </a:rPr>
              <a:t>L’un des principaux problèmes exprimés par les pays est le fait que Gavi dispose de plusieurs leviers de financement (le dernier décompte en date étant d’environ 14 leviers de financement uniques), chacun ayant ses propres critères d’éligibilité et procédures de demande. À la suite de ces commentaires, il y a eu une incitation à consolider les leviers de financement. À l’heure actuelle, il y a un intérêt à regrouper 7 fonds en espèces dans une seule et même enveloppe. Notre hypothèse est que cela permettra : </a:t>
            </a:r>
          </a:p>
          <a:p>
            <a:pPr marL="171450" indent="-171450" algn="l" rtl="0">
              <a:buAutoNum type="alphaLcPeriod"/>
            </a:pPr>
            <a:r>
              <a:rPr lang="fr-fr" sz="1800" b="0" i="0" u="none" baseline="0">
                <a:solidFill>
                  <a:srgbClr val="000000"/>
                </a:solidFill>
                <a:latin typeface="Arial"/>
                <a:ea typeface="Arial"/>
                <a:cs typeface="Arial"/>
              </a:rPr>
              <a:t>Un alignement optimisé sur les besoins et les priorités des pays</a:t>
            </a:r>
          </a:p>
          <a:p>
            <a:pPr marL="171450" indent="-171450" algn="l" rtl="0">
              <a:buAutoNum type="alphaLcPeriod"/>
            </a:pPr>
            <a:r>
              <a:rPr lang="fr-fr" sz="1800" b="0" i="0" u="none" baseline="0">
                <a:solidFill>
                  <a:srgbClr val="000000"/>
                </a:solidFill>
                <a:latin typeface="Arial"/>
                <a:ea typeface="Arial"/>
                <a:cs typeface="Arial"/>
              </a:rPr>
              <a:t>Une réduction des coûts des transactions pour les pays et une amélioration de la planification intégrée</a:t>
            </a:r>
          </a:p>
          <a:p>
            <a:pPr marL="171450" indent="-171450" algn="l" rtl="0">
              <a:buAutoNum type="alphaLcPeriod"/>
            </a:pPr>
            <a:endParaRPr lang="fr-fr" sz="1800">
              <a:solidFill>
                <a:srgbClr val="000000"/>
              </a:solidFill>
              <a:latin typeface="Arial"/>
              <a:cs typeface="Arial"/>
            </a:endParaRPr>
          </a:p>
          <a:p>
            <a:pPr algn="l" rtl="0">
              <a:buFont typeface="Arial" panose="020B0604020202020204" pitchFamily="34" charset="0"/>
            </a:pPr>
            <a:r>
              <a:rPr lang="fr-fr" sz="1800" b="0" i="0" u="none" baseline="0">
                <a:solidFill>
                  <a:srgbClr val="000000"/>
                </a:solidFill>
                <a:latin typeface="Arial"/>
                <a:ea typeface="Arial"/>
                <a:cs typeface="Arial"/>
              </a:rPr>
              <a:t>Mais les risques que nous prévoyons ici comprennent également :</a:t>
            </a:r>
          </a:p>
          <a:p>
            <a:pPr marL="342900" indent="-342900" algn="l" rtl="0">
              <a:buAutoNum type="alphaLcPeriod"/>
            </a:pPr>
            <a:r>
              <a:rPr lang="fr-fr" sz="1800" b="0" i="0" u="none" baseline="0">
                <a:solidFill>
                  <a:srgbClr val="000000"/>
                </a:solidFill>
                <a:latin typeface="Arial"/>
                <a:ea typeface="Arial"/>
                <a:cs typeface="Arial"/>
              </a:rPr>
              <a:t>Une allocation de fonds plus importants aux campagnes et au soutien opérationnel plutôt qu’au renforcement de la vaccination systématique</a:t>
            </a:r>
          </a:p>
          <a:p>
            <a:pPr marL="171450" indent="-171450" algn="l" rtl="0">
              <a:buAutoNum type="alphaLcPeriod"/>
            </a:pPr>
            <a:r>
              <a:rPr lang="fr-fr" sz="1800" b="0" i="0" u="none" baseline="0">
                <a:solidFill>
                  <a:srgbClr val="000000"/>
                </a:solidFill>
                <a:effectLst/>
                <a:latin typeface="Arial"/>
                <a:ea typeface="Arial"/>
                <a:cs typeface="Arial"/>
              </a:rPr>
              <a:t>Les avantages de la consolidation sont notamment :</a:t>
            </a:r>
            <a:r>
              <a:rPr lang="fr-fr" sz="1800" b="0" i="0" u="none" baseline="0">
                <a:solidFill>
                  <a:srgbClr val="000000"/>
                </a:solidFill>
                <a:latin typeface="Arial"/>
                <a:ea typeface="Arial"/>
                <a:cs typeface="Arial"/>
              </a:rPr>
              <a:t> </a:t>
            </a:r>
            <a:r>
              <a:rPr lang="fr-fr" sz="1800" b="0" i="0" u="none" baseline="0">
                <a:solidFill>
                  <a:srgbClr val="000000"/>
                </a:solidFill>
                <a:effectLst/>
                <a:latin typeface="Arial"/>
                <a:ea typeface="Arial"/>
                <a:cs typeface="Arial"/>
              </a:rPr>
              <a:t> Le financement de Gavi serait mieux aligné sur les besoins et les priorités des pays, ce qui leur permettrait de hiérarchiser les priorités et de faire des arbitrages conformes aux buts et objectifs stratégiques de la période stratégique Gavi 6.0. Des gains d’efficacité et de transparence seront réalisés, ce qui permettra une visibilité claire des fonds disponibles afin d’allouer des ressources aux priorités les plus urgentes, plutôt que de disperser les fonds par le biais de petites subventions. Par ailleurs, la rationalisation réduit les coûts des transactions pour les pays et pour Gavi. Des allocations de fonds plus importantes permettent également aux pays de tirer efficacement parti des synergies, d’améliorer la planification et la mise en œuvre intégrées et de minimiser le risque de duplication des activités entre différentes subventions. </a:t>
            </a:r>
            <a:endParaRPr lang="fr-fr">
              <a:ea typeface="Calibri" panose="020F0502020204030204"/>
              <a:cs typeface="Calibri" panose="020F0502020204030204"/>
            </a:endParaRPr>
          </a:p>
          <a:p>
            <a:pPr marL="171450" indent="-171450" algn="l" rtl="0">
              <a:buAutoNum type="alphaLcPeriod"/>
            </a:pPr>
            <a:r>
              <a:rPr lang="fr-fr" sz="1800" b="0" i="0" u="none" baseline="0">
                <a:solidFill>
                  <a:srgbClr val="000000"/>
                </a:solidFill>
                <a:effectLst/>
                <a:latin typeface="Arial" panose="020B0604020202020204" pitchFamily="34" charset="0"/>
                <a:ea typeface="Arial" panose="020B0604020202020204" pitchFamily="34" charset="0"/>
                <a:cs typeface="Arial" panose="020B0604020202020204" pitchFamily="34" charset="0"/>
              </a:rPr>
              <a:t>Risques : </a:t>
            </a:r>
            <a:r>
              <a:rPr lang="fr-fr" sz="2800" b="0" i="0" u="none" baseline="0">
                <a:solidFill>
                  <a:srgbClr val="000000"/>
                </a:solidFill>
                <a:effectLst/>
                <a:latin typeface="Arial" panose="020B0604020202020204" pitchFamily="34" charset="0"/>
                <a:ea typeface="Arial" panose="020B0604020202020204" pitchFamily="34" charset="0"/>
                <a:cs typeface="Arial" panose="020B0604020202020204" pitchFamily="34" charset="0"/>
              </a:rPr>
              <a:t>compromis quant à la capacité de Gavi à influencer les pays vers ses objectifs stratégiques en utilisant un soutien financier ciblé. Gavi dispose de plusieurs canaux non financiers pour aider les pays à investir et à planifier des priorités fondées sur des données probantes (par exemple, les directives de budgétisation et de financement, l’engagement dans le développement des stratégies nationales de vaccination). Toutefois, ce changement implique une tolérance accrue au risque de la part du Conseil d’administration, à l’idée que les pays puissent allouer des sommes plus importantes à des priorités que Gavi pourrait ne pas juger acceptables, notamment les campagnes et le soutien opérationnel</a:t>
            </a:r>
            <a:endParaRPr lang="fr-fr" sz="1800" b="0" i="0">
              <a:solidFill>
                <a:srgbClr val="000000"/>
              </a:solidFill>
              <a:effectLst/>
              <a:latin typeface="Arial" panose="020B0604020202020204" pitchFamily="34" charset="0"/>
              <a:cs typeface="Arial" panose="020B0604020202020204" pitchFamily="34" charset="0"/>
            </a:endParaRPr>
          </a:p>
          <a:p>
            <a:pPr marL="171450" indent="-171450" algn="l" rtl="0">
              <a:buAutoNum type="alphaLcPeriod"/>
            </a:pPr>
            <a:endParaRPr lang="fr-fr">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algn="l" rtl="0"/>
            <a:fld id="{4C5B49A3-D38C-2F4A-9EF6-13EF087A7D7F}" type="slidenum">
              <a:rPr/>
              <a:pPr algn="l" rtl="0"/>
              <a:t>14</a:t>
            </a:fld>
            <a:endParaRPr lang="fr-fr"/>
          </a:p>
        </p:txBody>
      </p:sp>
    </p:spTree>
    <p:extLst>
      <p:ext uri="{BB962C8B-B14F-4D97-AF65-F5344CB8AC3E}">
        <p14:creationId xmlns:p14="http://schemas.microsoft.com/office/powerpoint/2010/main" val="231790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0" i="0" u="none" baseline="0">
                <a:ea typeface="Calibri"/>
                <a:cs typeface="Calibri"/>
              </a:rPr>
              <a:t>En ce qui concerne la consolidation des leviers de financement, l’accent est mis sur le renforcement et l’utilisation des processus de planification stratégique des pays sous la forme de la stratégie nationale de vaccination pour atteindre cet objectif. </a:t>
            </a:r>
          </a:p>
        </p:txBody>
      </p:sp>
      <p:sp>
        <p:nvSpPr>
          <p:cNvPr id="4" name="Slide Number Placeholder 3"/>
          <p:cNvSpPr>
            <a:spLocks noGrp="1"/>
          </p:cNvSpPr>
          <p:nvPr>
            <p:ph type="sldNum" sz="quarter" idx="5"/>
          </p:nvPr>
        </p:nvSpPr>
        <p:spPr/>
        <p:txBody>
          <a:bodyPr/>
          <a:lstStyle/>
          <a:p>
            <a:pPr algn="l" rtl="0"/>
            <a:fld id="{4C5B49A3-D38C-2F4A-9EF6-13EF087A7D7F}" type="slidenum">
              <a:rPr/>
              <a:t>15</a:t>
            </a:fld>
            <a:endParaRPr lang="fr-fr"/>
          </a:p>
        </p:txBody>
      </p:sp>
    </p:spTree>
    <p:extLst>
      <p:ext uri="{BB962C8B-B14F-4D97-AF65-F5344CB8AC3E}">
        <p14:creationId xmlns:p14="http://schemas.microsoft.com/office/powerpoint/2010/main" val="2682033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Principles/factors:</a:t>
            </a:r>
          </a:p>
          <a:p>
            <a:pPr marL="342900" indent="-342900">
              <a:buFont typeface="Arial" panose="020B0604020202020204" pitchFamily="34" charset="0"/>
              <a:buChar char="•"/>
            </a:pPr>
            <a:r>
              <a:rPr lang="en-US" dirty="0"/>
              <a:t>Enable this process to be not burdensome to countries</a:t>
            </a:r>
          </a:p>
          <a:p>
            <a:pPr marL="1028700" lvl="1" indent="-342900"/>
            <a:r>
              <a:rPr lang="en-US" dirty="0"/>
              <a:t>Building on existing documents/contents/processes</a:t>
            </a:r>
          </a:p>
          <a:p>
            <a:pPr marL="342900" indent="-342900">
              <a:buFont typeface="Arial" panose="020B0604020202020204" pitchFamily="34" charset="0"/>
              <a:buChar char="•"/>
            </a:pPr>
            <a:r>
              <a:rPr lang="en-US" dirty="0"/>
              <a:t>Funder role, accountabilities</a:t>
            </a:r>
          </a:p>
          <a:p>
            <a:pPr marL="1028700" lvl="1" indent="-342900"/>
            <a:r>
              <a:rPr lang="en-US" dirty="0"/>
              <a:t>Building long-term sustainability and capacities</a:t>
            </a:r>
          </a:p>
          <a:p>
            <a:pPr marL="1028700" lvl="1" indent="-342900"/>
            <a:r>
              <a:rPr lang="en-US" dirty="0"/>
              <a:t>Donor accountabilities and expectation management</a:t>
            </a:r>
          </a:p>
          <a:p>
            <a:pPr marL="342900" indent="-342900">
              <a:buFont typeface="Arial" panose="020B0604020202020204" pitchFamily="34" charset="0"/>
              <a:buChar char="•"/>
            </a:pPr>
            <a:r>
              <a:rPr lang="en-US" dirty="0" err="1"/>
              <a:t>Accroître</a:t>
            </a:r>
            <a:r>
              <a:rPr lang="en-US" dirty="0"/>
              <a:t> la c</a:t>
            </a:r>
            <a:r>
              <a:rPr lang="fr-FR" dirty="0" err="1"/>
              <a:t>onvergence</a:t>
            </a:r>
            <a:r>
              <a:rPr lang="fr-FR" dirty="0"/>
              <a:t> (et opportunités) croissantes à mesure que nous passons à la version 6.0</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B49A3-D38C-2F4A-9EF6-13EF087A7D7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3742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Justification pour ces pays : long délai jusqu'à la fin de la subvention, NIS en cours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Faire un compte rendu après chaque point d'engagement avec les parties prenantes du pays en fonction des questions d'apprentissage clés concernant le niveau d'effort, l'acceptabilité des matériaux, le niveau d'effort pour appliquer les matériaux/s'engager dans le processus.</a:t>
            </a:r>
            <a:endParaRPr lang="en-GB" dirty="0"/>
          </a:p>
        </p:txBody>
      </p:sp>
      <p:sp>
        <p:nvSpPr>
          <p:cNvPr id="4" name="Slide Number Placeholder 3"/>
          <p:cNvSpPr>
            <a:spLocks noGrp="1"/>
          </p:cNvSpPr>
          <p:nvPr>
            <p:ph type="sldNum" sz="quarter" idx="5"/>
          </p:nvPr>
        </p:nvSpPr>
        <p:spPr/>
        <p:txBody>
          <a:bodyPr/>
          <a:lstStyle/>
          <a:p>
            <a:fld id="{1FC43843-3894-492D-9F19-FA6A49BE1D4C}" type="slidenum">
              <a:rPr lang="en-GB" smtClean="0"/>
              <a:t>17</a:t>
            </a:fld>
            <a:endParaRPr lang="en-GB"/>
          </a:p>
        </p:txBody>
      </p:sp>
    </p:spTree>
    <p:extLst>
      <p:ext uri="{BB962C8B-B14F-4D97-AF65-F5344CB8AC3E}">
        <p14:creationId xmlns:p14="http://schemas.microsoft.com/office/powerpoint/2010/main" val="3390863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5B49A3-D38C-2F4A-9EF6-13EF087A7D7F}" type="slidenum">
              <a:rPr lang="en-GB" smtClean="0"/>
              <a:t>18</a:t>
            </a:fld>
            <a:endParaRPr lang="en-GB"/>
          </a:p>
        </p:txBody>
      </p:sp>
    </p:spTree>
    <p:extLst>
      <p:ext uri="{BB962C8B-B14F-4D97-AF65-F5344CB8AC3E}">
        <p14:creationId xmlns:p14="http://schemas.microsoft.com/office/powerpoint/2010/main" val="1156655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5B49A3-D38C-2F4A-9EF6-13EF087A7D7F}" type="slidenum">
              <a:rPr lang="en-GB" smtClean="0"/>
              <a:t>19</a:t>
            </a:fld>
            <a:endParaRPr lang="en-GB"/>
          </a:p>
        </p:txBody>
      </p:sp>
    </p:spTree>
    <p:extLst>
      <p:ext uri="{BB962C8B-B14F-4D97-AF65-F5344CB8AC3E}">
        <p14:creationId xmlns:p14="http://schemas.microsoft.com/office/powerpoint/2010/main" val="2368181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pPr algn="l" rtl="0"/>
            <a:fld id="{4C5B49A3-D38C-2F4A-9EF6-13EF087A7D7F}" type="slidenum">
              <a:rPr/>
              <a:pPr algn="l" rtl="0"/>
              <a:t>3</a:t>
            </a:fld>
            <a:endParaRPr lang="fr-fr"/>
          </a:p>
        </p:txBody>
      </p:sp>
    </p:spTree>
    <p:extLst>
      <p:ext uri="{BB962C8B-B14F-4D97-AF65-F5344CB8AC3E}">
        <p14:creationId xmlns:p14="http://schemas.microsoft.com/office/powerpoint/2010/main" val="2643847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fr-fr" b="0" i="0" u="none" baseline="0">
                <a:cs typeface="Calibri"/>
              </a:rPr>
              <a:t>Dans quelle direction allons-nous ? </a:t>
            </a:r>
          </a:p>
          <a:p>
            <a:pPr algn="l" rtl="0"/>
            <a:r>
              <a:rPr lang="fr-fr" b="0" i="0" u="none" baseline="0">
                <a:cs typeface="Calibri"/>
              </a:rPr>
              <a:t>Il s’agit non seulement de procéder à des changements stratégiques, mais aussi politiques et opérationnels, dont l’objectif ultime est de compléter l’action des pays afin de garantir des programmes équitables, pérennes et de qualité.</a:t>
            </a:r>
          </a:p>
          <a:p>
            <a:pPr algn="l" rtl="0"/>
            <a:r>
              <a:rPr lang="fr-fr" b="0" i="0" u="none" baseline="0">
                <a:cs typeface="Calibri"/>
              </a:rPr>
              <a:t>La stratégie relative aux systèmes de santé et l’examen des principales politiques de financement seront au cœur de notre discussion d’aujourd’hui.</a:t>
            </a:r>
          </a:p>
          <a:p>
            <a:endParaRPr lang="fr-fr">
              <a:cs typeface="Calibri"/>
            </a:endParaRPr>
          </a:p>
        </p:txBody>
      </p:sp>
      <p:sp>
        <p:nvSpPr>
          <p:cNvPr id="4" name="Slide Number Placeholder 3"/>
          <p:cNvSpPr>
            <a:spLocks noGrp="1"/>
          </p:cNvSpPr>
          <p:nvPr>
            <p:ph type="sldNum" sz="quarter" idx="5"/>
          </p:nvPr>
        </p:nvSpPr>
        <p:spPr/>
        <p:txBody>
          <a:bodyPr/>
          <a:lstStyle/>
          <a:p>
            <a:pPr algn="l" rtl="0"/>
            <a:fld id="{4C5B49A3-D38C-2F4A-9EF6-13EF087A7D7F}" type="slidenum">
              <a:rPr/>
              <a:t>4</a:t>
            </a:fld>
            <a:endParaRPr lang="fr-fr"/>
          </a:p>
        </p:txBody>
      </p:sp>
    </p:spTree>
    <p:extLst>
      <p:ext uri="{BB962C8B-B14F-4D97-AF65-F5344CB8AC3E}">
        <p14:creationId xmlns:p14="http://schemas.microsoft.com/office/powerpoint/2010/main" val="979442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fr-fr" b="0" i="0" u="none" baseline="0"/>
              <a:t>Le processus a démarré en novembre</a:t>
            </a:r>
          </a:p>
          <a:p>
            <a:pPr marL="171450" indent="-171450" algn="l" rtl="0">
              <a:buFont typeface="Arial" panose="020B0604020202020204" pitchFamily="34" charset="0"/>
              <a:buChar char="•"/>
            </a:pPr>
            <a:r>
              <a:rPr lang="fr-fr" b="0" i="0" u="none" baseline="0"/>
              <a:t>Deux séances d’informations techniques à l’intention du Conseil d’administration en 2023 avec des analyses substantielles pour informer la stratégie et les énoncés des problèmes en matière de systèmes de santé. </a:t>
            </a:r>
          </a:p>
          <a:p>
            <a:pPr marL="171450" indent="-171450" algn="l" rtl="0">
              <a:buFont typeface="Arial" panose="020B0604020202020204" pitchFamily="34" charset="0"/>
              <a:buChar char="•"/>
            </a:pPr>
            <a:r>
              <a:rPr lang="fr-fr" b="0" i="0" u="none" baseline="0"/>
              <a:t>Depuis, Gavi travaille avec le groupe consultatif technique (TAG, pour </a:t>
            </a:r>
            <a:r>
              <a:rPr lang="fr-fr" b="0" i="1" u="none" baseline="0"/>
              <a:t>Technical Advisory Group</a:t>
            </a:r>
            <a:r>
              <a:rPr lang="fr-fr" b="0" i="0" u="none" baseline="0"/>
              <a:t>) et mène des consultations auprès des partenaires et des pays pour étoffer la réflexion sur ces énoncés de problèmes</a:t>
            </a:r>
          </a:p>
          <a:p>
            <a:pPr marL="171450" indent="-171450" algn="l" rtl="0">
              <a:buFont typeface="Arial" panose="020B0604020202020204" pitchFamily="34" charset="0"/>
              <a:buChar char="•"/>
            </a:pPr>
            <a:r>
              <a:rPr lang="fr-fr" b="0" i="0" u="none" baseline="0"/>
              <a:t>Intégration dans le processus 6.0 afin que les investissements dans les systèmes de santé soient alignés sur la stratégie globale de l’entreprise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813C94-28BC-4E98-9B88-E9C9C554F403}"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3042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pPr algn="l" rtl="0"/>
            <a:fld id="{4C5B49A3-D38C-2F4A-9EF6-13EF087A7D7F}" type="slidenum">
              <a:rPr/>
              <a:t>8</a:t>
            </a:fld>
            <a:endParaRPr lang="fr-fr"/>
          </a:p>
        </p:txBody>
      </p:sp>
    </p:spTree>
    <p:extLst>
      <p:ext uri="{BB962C8B-B14F-4D97-AF65-F5344CB8AC3E}">
        <p14:creationId xmlns:p14="http://schemas.microsoft.com/office/powerpoint/2010/main" val="4203461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Footer Placeholder 3"/>
          <p:cNvSpPr>
            <a:spLocks noGrp="1"/>
          </p:cNvSpPr>
          <p:nvPr>
            <p:ph type="ftr" sz="quarter" idx="4"/>
          </p:nvPr>
        </p:nvSpPr>
        <p:spPr/>
        <p:txBody>
          <a:bodyPr/>
          <a:lstStyle/>
          <a:p>
            <a:pPr algn="l" rtl="0"/>
            <a:r>
              <a:rPr lang="fr-fr" b="0" i="0" u="none" baseline="0"/>
              <a:t>Mai 2024</a:t>
            </a:r>
          </a:p>
        </p:txBody>
      </p:sp>
      <p:sp>
        <p:nvSpPr>
          <p:cNvPr id="5" name="Slide Number Placeholder 4"/>
          <p:cNvSpPr>
            <a:spLocks noGrp="1"/>
          </p:cNvSpPr>
          <p:nvPr>
            <p:ph type="sldNum" sz="quarter" idx="5"/>
          </p:nvPr>
        </p:nvSpPr>
        <p:spPr/>
        <p:txBody>
          <a:bodyPr/>
          <a:lstStyle/>
          <a:p>
            <a:pPr algn="l" rtl="0"/>
            <a:fld id="{B12D9E71-8734-874A-B2C3-56EF10579029}" type="slidenum">
              <a:rPr/>
              <a:t>9</a:t>
            </a:fld>
            <a:endParaRPr lang="fr-fr"/>
          </a:p>
        </p:txBody>
      </p:sp>
    </p:spTree>
    <p:extLst>
      <p:ext uri="{BB962C8B-B14F-4D97-AF65-F5344CB8AC3E}">
        <p14:creationId xmlns:p14="http://schemas.microsoft.com/office/powerpoint/2010/main" val="1635714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pPr algn="l" rtl="0"/>
            <a:fld id="{15B659BD-F027-4DE6-B23C-795A59CCEA4E}" type="slidenum">
              <a:rPr/>
              <a:pPr algn="l" rtl="0"/>
              <a:t>10</a:t>
            </a:fld>
            <a:endParaRPr lang="fr-fr"/>
          </a:p>
        </p:txBody>
      </p:sp>
    </p:spTree>
    <p:extLst>
      <p:ext uri="{BB962C8B-B14F-4D97-AF65-F5344CB8AC3E}">
        <p14:creationId xmlns:p14="http://schemas.microsoft.com/office/powerpoint/2010/main" val="942391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5B49A3-D38C-2F4A-9EF6-13EF087A7D7F}" type="slidenum">
              <a:rPr lang="en-GB" smtClean="0"/>
              <a:t>11</a:t>
            </a:fld>
            <a:endParaRPr lang="en-GB"/>
          </a:p>
        </p:txBody>
      </p:sp>
    </p:spTree>
    <p:extLst>
      <p:ext uri="{BB962C8B-B14F-4D97-AF65-F5344CB8AC3E}">
        <p14:creationId xmlns:p14="http://schemas.microsoft.com/office/powerpoint/2010/main" val="1156655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pPr algn="l" rtl="0"/>
            <a:fld id="{4C5B49A3-D38C-2F4A-9EF6-13EF087A7D7F}" type="slidenum">
              <a:rPr/>
              <a:pPr algn="l" rtl="0"/>
              <a:t>13</a:t>
            </a:fld>
            <a:endParaRPr lang="fr-fr"/>
          </a:p>
        </p:txBody>
      </p:sp>
    </p:spTree>
    <p:extLst>
      <p:ext uri="{BB962C8B-B14F-4D97-AF65-F5344CB8AC3E}">
        <p14:creationId xmlns:p14="http://schemas.microsoft.com/office/powerpoint/2010/main" val="41342891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5" Type="http://schemas.openxmlformats.org/officeDocument/2006/relationships/tags" Target="../tags/tag8.xml"/><Relationship Id="rId10" Type="http://schemas.openxmlformats.org/officeDocument/2006/relationships/image" Target="../media/image25.emf"/><Relationship Id="rId4" Type="http://schemas.openxmlformats.org/officeDocument/2006/relationships/tags" Target="../tags/tag7.xml"/><Relationship Id="rId9" Type="http://schemas.openxmlformats.org/officeDocument/2006/relationships/oleObject" Target="../embeddings/oleObject3.bin"/></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7.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28.sv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4.xml"/><Relationship Id="rId5" Type="http://schemas.openxmlformats.org/officeDocument/2006/relationships/image" Target="../media/image34.png"/><Relationship Id="rId4" Type="http://schemas.openxmlformats.org/officeDocument/2006/relationships/image" Target="../media/image33.png"/></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Master" Target="../slideMasters/slideMaster5.xml"/><Relationship Id="rId4" Type="http://schemas.openxmlformats.org/officeDocument/2006/relationships/image" Target="../media/image23.sv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Master" Target="../slideMasters/slideMaster5.xml"/><Relationship Id="rId4" Type="http://schemas.openxmlformats.org/officeDocument/2006/relationships/image" Target="../media/image23.sv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5.xml"/><Relationship Id="rId5" Type="http://schemas.microsoft.com/office/2007/relationships/hdphoto" Target="../media/hdphoto1.wdp"/><Relationship Id="rId4" Type="http://schemas.openxmlformats.org/officeDocument/2006/relationships/image" Target="../media/image38.pn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5.xml"/><Relationship Id="rId4" Type="http://schemas.openxmlformats.org/officeDocument/2006/relationships/image" Target="../media/image21.sv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Master" Target="../slideMasters/slideMaster5.xml"/><Relationship Id="rId4" Type="http://schemas.openxmlformats.org/officeDocument/2006/relationships/image" Target="../media/image23.sv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Master" Target="../slideMasters/slideMaster5.xml"/><Relationship Id="rId4" Type="http://schemas.openxmlformats.org/officeDocument/2006/relationships/image" Target="../media/image23.svg"/></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5.xml"/><Relationship Id="rId1" Type="http://schemas.openxmlformats.org/officeDocument/2006/relationships/tags" Target="../tags/tag14.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39.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5.xml"/><Relationship Id="rId1" Type="http://schemas.openxmlformats.org/officeDocument/2006/relationships/tags" Target="../tags/tag15.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39.emf"/></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6.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6.xml"/><Relationship Id="rId4" Type="http://schemas.openxmlformats.org/officeDocument/2006/relationships/image" Target="../media/image15.svg"/></Relationships>
</file>

<file path=ppt/slideLayouts/_rels/slideLayout23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6.xml"/><Relationship Id="rId1" Type="http://schemas.openxmlformats.org/officeDocument/2006/relationships/tags" Target="../tags/tag17.xml"/><Relationship Id="rId6" Type="http://schemas.openxmlformats.org/officeDocument/2006/relationships/image" Target="../media/image27.svg"/><Relationship Id="rId5" Type="http://schemas.openxmlformats.org/officeDocument/2006/relationships/image" Target="../media/image2.png"/><Relationship Id="rId4" Type="http://schemas.openxmlformats.org/officeDocument/2006/relationships/image" Target="../media/image40.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6.xml"/><Relationship Id="rId1" Type="http://schemas.openxmlformats.org/officeDocument/2006/relationships/tags" Target="../tags/tag18.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39.emf"/></Relationships>
</file>

<file path=ppt/slideLayouts/_rels/slideLayout24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6.xml"/><Relationship Id="rId1" Type="http://schemas.openxmlformats.org/officeDocument/2006/relationships/tags" Target="../tags/tag19.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39.emf"/></Relationships>
</file>

<file path=ppt/slideLayouts/_rels/slideLayout24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6.xml"/><Relationship Id="rId1" Type="http://schemas.openxmlformats.org/officeDocument/2006/relationships/tags" Target="../tags/tag20.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39.emf"/></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3.svg"/><Relationship Id="rId2" Type="http://schemas.openxmlformats.org/officeDocument/2006/relationships/slideMaster" Target="../slideMasters/slideMaster6.xml"/><Relationship Id="rId1" Type="http://schemas.openxmlformats.org/officeDocument/2006/relationships/tags" Target="../tags/tag21.xml"/><Relationship Id="rId6" Type="http://schemas.openxmlformats.org/officeDocument/2006/relationships/image" Target="../media/image22.png"/><Relationship Id="rId5" Type="http://schemas.openxmlformats.org/officeDocument/2006/relationships/image" Target="../media/image39.emf"/><Relationship Id="rId4" Type="http://schemas.openxmlformats.org/officeDocument/2006/relationships/oleObject" Target="../embeddings/oleObject14.bin"/></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6.xml"/><Relationship Id="rId4" Type="http://schemas.openxmlformats.org/officeDocument/2006/relationships/image" Target="../media/image21.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6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7.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7.xml"/><Relationship Id="rId4" Type="http://schemas.openxmlformats.org/officeDocument/2006/relationships/image" Target="../media/image28.svg"/></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7.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8.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31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2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2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3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3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3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3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8.xml"/><Relationship Id="rId4" Type="http://schemas.openxmlformats.org/officeDocument/2006/relationships/image" Target="../media/image28.svg"/></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4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4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4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4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4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8.xml"/><Relationship Id="rId4" Type="http://schemas.openxmlformats.org/officeDocument/2006/relationships/image" Target="../media/image21.svg"/></Relationships>
</file>

<file path=ppt/slideLayouts/_rels/slideLayout34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1.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3.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875232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x Text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9" name="Rounded Rectangle 28">
            <a:extLst>
              <a:ext uri="{FF2B5EF4-FFF2-40B4-BE49-F238E27FC236}">
                <a16:creationId xmlns:a16="http://schemas.microsoft.com/office/drawing/2014/main" id="{034B91B1-8758-0946-BB4D-13DA0D9CFAE1}"/>
              </a:ext>
            </a:extLst>
          </p:cNvPr>
          <p:cNvSpPr/>
          <p:nvPr userDrawn="1"/>
        </p:nvSpPr>
        <p:spPr>
          <a:xfrm>
            <a:off x="6241145"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ed Rectangle 29">
            <a:extLst>
              <a:ext uri="{FF2B5EF4-FFF2-40B4-BE49-F238E27FC236}">
                <a16:creationId xmlns:a16="http://schemas.microsoft.com/office/drawing/2014/main" id="{6FD39105-B790-2C4F-B73F-33A5D9995EDE}"/>
              </a:ext>
            </a:extLst>
          </p:cNvPr>
          <p:cNvSpPr/>
          <p:nvPr userDrawn="1"/>
        </p:nvSpPr>
        <p:spPr>
          <a:xfrm>
            <a:off x="515936"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5036457" cy="382134"/>
          </a:xfrm>
        </p:spPr>
        <p:txBody>
          <a:bodyPr/>
          <a:lstStyle>
            <a:lvl1pPr>
              <a:defRPr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40C03D58-F9E4-0944-BD0B-946EEFB24768}"/>
              </a:ext>
            </a:extLst>
          </p:cNvPr>
          <p:cNvSpPr>
            <a:spLocks noGrp="1"/>
          </p:cNvSpPr>
          <p:nvPr>
            <p:ph type="body" sz="quarter" idx="17" hasCustomPrompt="1"/>
          </p:nvPr>
        </p:nvSpPr>
        <p:spPr>
          <a:xfrm>
            <a:off x="6440376"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5" name="Text Placeholder 6">
            <a:extLst>
              <a:ext uri="{FF2B5EF4-FFF2-40B4-BE49-F238E27FC236}">
                <a16:creationId xmlns:a16="http://schemas.microsoft.com/office/drawing/2014/main" id="{80BF694F-37D7-D44B-8712-1767A33CD12F}"/>
              </a:ext>
            </a:extLst>
          </p:cNvPr>
          <p:cNvSpPr>
            <a:spLocks noGrp="1"/>
          </p:cNvSpPr>
          <p:nvPr>
            <p:ph type="body" sz="quarter" idx="18"/>
          </p:nvPr>
        </p:nvSpPr>
        <p:spPr>
          <a:xfrm>
            <a:off x="6440376"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6" name="Text Placeholder 6">
            <a:extLst>
              <a:ext uri="{FF2B5EF4-FFF2-40B4-BE49-F238E27FC236}">
                <a16:creationId xmlns:a16="http://schemas.microsoft.com/office/drawing/2014/main" id="{1C6985EF-42F3-0D40-99CA-20F5F21446FE}"/>
              </a:ext>
            </a:extLst>
          </p:cNvPr>
          <p:cNvSpPr>
            <a:spLocks noGrp="1"/>
          </p:cNvSpPr>
          <p:nvPr>
            <p:ph type="body" sz="quarter" idx="19"/>
          </p:nvPr>
        </p:nvSpPr>
        <p:spPr>
          <a:xfrm>
            <a:off x="6440376" y="1597378"/>
            <a:ext cx="5036457"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85215217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9274284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731520"/>
          </a:xfrm>
        </p:spPr>
        <p:txBody>
          <a:bodyPr/>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6"/>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7"/>
            </p:custDataLst>
          </p:nvPr>
        </p:nvSpPr>
        <p:spPr>
          <a:xfrm>
            <a:off x="554736" y="903861"/>
            <a:ext cx="11082528" cy="276999"/>
          </a:xfrm>
        </p:spPr>
        <p:txBody>
          <a:bodyPr anchor="ctr" anchorCtr="0"/>
          <a:lstStyle/>
          <a:p>
            <a:r>
              <a:rPr lang="en-US" sz="1600"/>
              <a:t>Click to edit Master subtitle style</a:t>
            </a:r>
          </a:p>
        </p:txBody>
      </p:sp>
    </p:spTree>
    <p:extLst>
      <p:ext uri="{BB962C8B-B14F-4D97-AF65-F5344CB8AC3E}">
        <p14:creationId xmlns:p14="http://schemas.microsoft.com/office/powerpoint/2010/main" val="16051496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1276793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74365392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 Column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45896736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 Column Numb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660940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ext Slid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8970950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 Column Bullet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3183470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 Column Number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96861118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ext Section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23534"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6">
            <a:extLst>
              <a:ext uri="{FF2B5EF4-FFF2-40B4-BE49-F238E27FC236}">
                <a16:creationId xmlns:a16="http://schemas.microsoft.com/office/drawing/2014/main" id="{87E7DAA2-4D74-8F73-20DD-AB5A220C5D1B}"/>
              </a:ext>
            </a:extLst>
          </p:cNvPr>
          <p:cNvSpPr>
            <a:spLocks noGrp="1"/>
          </p:cNvSpPr>
          <p:nvPr>
            <p:ph type="body" sz="quarter" idx="15"/>
          </p:nvPr>
        </p:nvSpPr>
        <p:spPr>
          <a:xfrm>
            <a:off x="6317851"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9" name="Text Placeholder 8">
            <a:extLst>
              <a:ext uri="{FF2B5EF4-FFF2-40B4-BE49-F238E27FC236}">
                <a16:creationId xmlns:a16="http://schemas.microsoft.com/office/drawing/2014/main" id="{1E0345EA-841F-0CDC-4D3D-6F8A441AA78F}"/>
              </a:ext>
            </a:extLst>
          </p:cNvPr>
          <p:cNvSpPr>
            <a:spLocks noGrp="1"/>
          </p:cNvSpPr>
          <p:nvPr>
            <p:ph type="body" idx="16"/>
          </p:nvPr>
        </p:nvSpPr>
        <p:spPr>
          <a:xfrm>
            <a:off x="6333045"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57788659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ext Secti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9"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6">
            <a:extLst>
              <a:ext uri="{FF2B5EF4-FFF2-40B4-BE49-F238E27FC236}">
                <a16:creationId xmlns:a16="http://schemas.microsoft.com/office/drawing/2014/main" id="{3FBFCDEF-6E12-C006-44B4-B2738D079269}"/>
              </a:ext>
            </a:extLst>
          </p:cNvPr>
          <p:cNvSpPr>
            <a:spLocks noGrp="1"/>
          </p:cNvSpPr>
          <p:nvPr>
            <p:ph type="body" sz="quarter" idx="15"/>
          </p:nvPr>
        </p:nvSpPr>
        <p:spPr>
          <a:xfrm>
            <a:off x="4380334"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1" name="Text Placeholder 8">
            <a:extLst>
              <a:ext uri="{FF2B5EF4-FFF2-40B4-BE49-F238E27FC236}">
                <a16:creationId xmlns:a16="http://schemas.microsoft.com/office/drawing/2014/main" id="{3B5895DB-1292-CE69-F1CC-CA026DACAC13}"/>
              </a:ext>
            </a:extLst>
          </p:cNvPr>
          <p:cNvSpPr>
            <a:spLocks noGrp="1"/>
          </p:cNvSpPr>
          <p:nvPr>
            <p:ph type="body" idx="16"/>
          </p:nvPr>
        </p:nvSpPr>
        <p:spPr>
          <a:xfrm>
            <a:off x="4395527"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Text Placeholder 6">
            <a:extLst>
              <a:ext uri="{FF2B5EF4-FFF2-40B4-BE49-F238E27FC236}">
                <a16:creationId xmlns:a16="http://schemas.microsoft.com/office/drawing/2014/main" id="{4394A274-82C6-2D1C-8004-8E7FF7B76E26}"/>
              </a:ext>
            </a:extLst>
          </p:cNvPr>
          <p:cNvSpPr>
            <a:spLocks noGrp="1"/>
          </p:cNvSpPr>
          <p:nvPr>
            <p:ph type="body" sz="quarter" idx="17"/>
          </p:nvPr>
        </p:nvSpPr>
        <p:spPr>
          <a:xfrm>
            <a:off x="8169806"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3" name="Text Placeholder 8">
            <a:extLst>
              <a:ext uri="{FF2B5EF4-FFF2-40B4-BE49-F238E27FC236}">
                <a16:creationId xmlns:a16="http://schemas.microsoft.com/office/drawing/2014/main" id="{B32BCAEC-CD76-D152-C494-48F60F7BFD47}"/>
              </a:ext>
            </a:extLst>
          </p:cNvPr>
          <p:cNvSpPr>
            <a:spLocks noGrp="1"/>
          </p:cNvSpPr>
          <p:nvPr>
            <p:ph type="body" idx="18"/>
          </p:nvPr>
        </p:nvSpPr>
        <p:spPr>
          <a:xfrm>
            <a:off x="8184999"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840171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x Text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0" name="Rounded Rectangle 29">
            <a:extLst>
              <a:ext uri="{FF2B5EF4-FFF2-40B4-BE49-F238E27FC236}">
                <a16:creationId xmlns:a16="http://schemas.microsoft.com/office/drawing/2014/main" id="{6FD39105-B790-2C4F-B73F-33A5D9995EDE}"/>
              </a:ext>
            </a:extLst>
          </p:cNvPr>
          <p:cNvSpPr/>
          <p:nvPr userDrawn="1"/>
        </p:nvSpPr>
        <p:spPr>
          <a:xfrm>
            <a:off x="515935" y="1191566"/>
            <a:ext cx="360465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321443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321443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3214437" cy="382134"/>
          </a:xfrm>
        </p:spPr>
        <p:txBody>
          <a:bodyPr/>
          <a:lstStyle>
            <a:lvl1pPr>
              <a:defRPr b="1">
                <a:solidFill>
                  <a:schemeClr val="bg2"/>
                </a:solidFill>
              </a:defRPr>
            </a:lvl1pPr>
          </a:lstStyle>
          <a:p>
            <a:pPr lvl="0"/>
            <a:r>
              <a:rPr lang="en-GB"/>
              <a:t>Click to edit Master text styles</a:t>
            </a:r>
          </a:p>
        </p:txBody>
      </p:sp>
      <p:sp>
        <p:nvSpPr>
          <p:cNvPr id="26" name="Rounded Rectangle 25">
            <a:extLst>
              <a:ext uri="{FF2B5EF4-FFF2-40B4-BE49-F238E27FC236}">
                <a16:creationId xmlns:a16="http://schemas.microsoft.com/office/drawing/2014/main" id="{A64DF4DD-379B-FE5B-85E1-F80F85D07E89}"/>
              </a:ext>
            </a:extLst>
          </p:cNvPr>
          <p:cNvSpPr/>
          <p:nvPr userDrawn="1"/>
        </p:nvSpPr>
        <p:spPr>
          <a:xfrm>
            <a:off x="4290784"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 Placeholder 6">
            <a:extLst>
              <a:ext uri="{FF2B5EF4-FFF2-40B4-BE49-F238E27FC236}">
                <a16:creationId xmlns:a16="http://schemas.microsoft.com/office/drawing/2014/main" id="{602ADDF3-C22C-9F63-2736-9FAAEA9A1E97}"/>
              </a:ext>
            </a:extLst>
          </p:cNvPr>
          <p:cNvSpPr>
            <a:spLocks noGrp="1"/>
          </p:cNvSpPr>
          <p:nvPr>
            <p:ph type="body" sz="quarter" idx="17" hasCustomPrompt="1"/>
          </p:nvPr>
        </p:nvSpPr>
        <p:spPr>
          <a:xfrm>
            <a:off x="4490015" y="1378325"/>
            <a:ext cx="3201361"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EC84208B-5390-D845-9BFC-BBE060B525EC}"/>
              </a:ext>
            </a:extLst>
          </p:cNvPr>
          <p:cNvSpPr>
            <a:spLocks noGrp="1"/>
          </p:cNvSpPr>
          <p:nvPr>
            <p:ph type="body" sz="quarter" idx="18"/>
          </p:nvPr>
        </p:nvSpPr>
        <p:spPr>
          <a:xfrm>
            <a:off x="4490015" y="2154362"/>
            <a:ext cx="3201361"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7" name="Text Placeholder 6">
            <a:extLst>
              <a:ext uri="{FF2B5EF4-FFF2-40B4-BE49-F238E27FC236}">
                <a16:creationId xmlns:a16="http://schemas.microsoft.com/office/drawing/2014/main" id="{62DC5739-6579-EFF5-5EE5-B79F9F4E344F}"/>
              </a:ext>
            </a:extLst>
          </p:cNvPr>
          <p:cNvSpPr>
            <a:spLocks noGrp="1"/>
          </p:cNvSpPr>
          <p:nvPr>
            <p:ph type="body" sz="quarter" idx="19"/>
          </p:nvPr>
        </p:nvSpPr>
        <p:spPr>
          <a:xfrm>
            <a:off x="4490015" y="1597378"/>
            <a:ext cx="3201361" cy="382134"/>
          </a:xfrm>
        </p:spPr>
        <p:txBody>
          <a:bodyPr/>
          <a:lstStyle>
            <a:lvl1pPr>
              <a:defRPr b="1">
                <a:solidFill>
                  <a:schemeClr val="bg2"/>
                </a:solidFill>
              </a:defRPr>
            </a:lvl1pPr>
          </a:lstStyle>
          <a:p>
            <a:pPr lvl="0"/>
            <a:r>
              <a:rPr lang="en-GB"/>
              <a:t>Click to edit Master text styles</a:t>
            </a:r>
          </a:p>
        </p:txBody>
      </p:sp>
      <p:sp>
        <p:nvSpPr>
          <p:cNvPr id="38" name="Rounded Rectangle 37">
            <a:extLst>
              <a:ext uri="{FF2B5EF4-FFF2-40B4-BE49-F238E27FC236}">
                <a16:creationId xmlns:a16="http://schemas.microsoft.com/office/drawing/2014/main" id="{A0FC7906-8744-F3F8-AA4F-08ADB6E6D43E}"/>
              </a:ext>
            </a:extLst>
          </p:cNvPr>
          <p:cNvSpPr/>
          <p:nvPr userDrawn="1"/>
        </p:nvSpPr>
        <p:spPr>
          <a:xfrm>
            <a:off x="8065632"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 Placeholder 6">
            <a:extLst>
              <a:ext uri="{FF2B5EF4-FFF2-40B4-BE49-F238E27FC236}">
                <a16:creationId xmlns:a16="http://schemas.microsoft.com/office/drawing/2014/main" id="{F3AC3934-9579-D587-96AD-27B72F22B277}"/>
              </a:ext>
            </a:extLst>
          </p:cNvPr>
          <p:cNvSpPr>
            <a:spLocks noGrp="1"/>
          </p:cNvSpPr>
          <p:nvPr>
            <p:ph type="body" sz="quarter" idx="20" hasCustomPrompt="1"/>
          </p:nvPr>
        </p:nvSpPr>
        <p:spPr>
          <a:xfrm>
            <a:off x="8264863" y="1378325"/>
            <a:ext cx="3211970"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40" name="Text Placeholder 6">
            <a:extLst>
              <a:ext uri="{FF2B5EF4-FFF2-40B4-BE49-F238E27FC236}">
                <a16:creationId xmlns:a16="http://schemas.microsoft.com/office/drawing/2014/main" id="{37A42317-1A24-1AA6-D076-0E969CCF8BE8}"/>
              </a:ext>
            </a:extLst>
          </p:cNvPr>
          <p:cNvSpPr>
            <a:spLocks noGrp="1"/>
          </p:cNvSpPr>
          <p:nvPr>
            <p:ph type="body" sz="quarter" idx="21"/>
          </p:nvPr>
        </p:nvSpPr>
        <p:spPr>
          <a:xfrm>
            <a:off x="8264863" y="2154362"/>
            <a:ext cx="3211970"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41" name="Text Placeholder 6">
            <a:extLst>
              <a:ext uri="{FF2B5EF4-FFF2-40B4-BE49-F238E27FC236}">
                <a16:creationId xmlns:a16="http://schemas.microsoft.com/office/drawing/2014/main" id="{ADCC5B80-D27A-2762-3E95-436EEE5A0DE7}"/>
              </a:ext>
            </a:extLst>
          </p:cNvPr>
          <p:cNvSpPr>
            <a:spLocks noGrp="1"/>
          </p:cNvSpPr>
          <p:nvPr>
            <p:ph type="body" sz="quarter" idx="22"/>
          </p:nvPr>
        </p:nvSpPr>
        <p:spPr>
          <a:xfrm>
            <a:off x="8264863" y="1597378"/>
            <a:ext cx="3211970"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8542310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ox Text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9" name="Rounded Rectangle 28">
            <a:extLst>
              <a:ext uri="{FF2B5EF4-FFF2-40B4-BE49-F238E27FC236}">
                <a16:creationId xmlns:a16="http://schemas.microsoft.com/office/drawing/2014/main" id="{034B91B1-8758-0946-BB4D-13DA0D9CFAE1}"/>
              </a:ext>
            </a:extLst>
          </p:cNvPr>
          <p:cNvSpPr/>
          <p:nvPr userDrawn="1"/>
        </p:nvSpPr>
        <p:spPr>
          <a:xfrm>
            <a:off x="6241145"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ed Rectangle 29">
            <a:extLst>
              <a:ext uri="{FF2B5EF4-FFF2-40B4-BE49-F238E27FC236}">
                <a16:creationId xmlns:a16="http://schemas.microsoft.com/office/drawing/2014/main" id="{6FD39105-B790-2C4F-B73F-33A5D9995EDE}"/>
              </a:ext>
            </a:extLst>
          </p:cNvPr>
          <p:cNvSpPr/>
          <p:nvPr userDrawn="1"/>
        </p:nvSpPr>
        <p:spPr>
          <a:xfrm>
            <a:off x="515936"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5036457" cy="382134"/>
          </a:xfrm>
        </p:spPr>
        <p:txBody>
          <a:bodyPr/>
          <a:lstStyle>
            <a:lvl1pPr>
              <a:defRPr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40C03D58-F9E4-0944-BD0B-946EEFB24768}"/>
              </a:ext>
            </a:extLst>
          </p:cNvPr>
          <p:cNvSpPr>
            <a:spLocks noGrp="1"/>
          </p:cNvSpPr>
          <p:nvPr>
            <p:ph type="body" sz="quarter" idx="17" hasCustomPrompt="1"/>
          </p:nvPr>
        </p:nvSpPr>
        <p:spPr>
          <a:xfrm>
            <a:off x="6440376"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5" name="Text Placeholder 6">
            <a:extLst>
              <a:ext uri="{FF2B5EF4-FFF2-40B4-BE49-F238E27FC236}">
                <a16:creationId xmlns:a16="http://schemas.microsoft.com/office/drawing/2014/main" id="{80BF694F-37D7-D44B-8712-1767A33CD12F}"/>
              </a:ext>
            </a:extLst>
          </p:cNvPr>
          <p:cNvSpPr>
            <a:spLocks noGrp="1"/>
          </p:cNvSpPr>
          <p:nvPr>
            <p:ph type="body" sz="quarter" idx="18"/>
          </p:nvPr>
        </p:nvSpPr>
        <p:spPr>
          <a:xfrm>
            <a:off x="6440376"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6" name="Text Placeholder 6">
            <a:extLst>
              <a:ext uri="{FF2B5EF4-FFF2-40B4-BE49-F238E27FC236}">
                <a16:creationId xmlns:a16="http://schemas.microsoft.com/office/drawing/2014/main" id="{1C6985EF-42F3-0D40-99CA-20F5F21446FE}"/>
              </a:ext>
            </a:extLst>
          </p:cNvPr>
          <p:cNvSpPr>
            <a:spLocks noGrp="1"/>
          </p:cNvSpPr>
          <p:nvPr>
            <p:ph type="body" sz="quarter" idx="19"/>
          </p:nvPr>
        </p:nvSpPr>
        <p:spPr>
          <a:xfrm>
            <a:off x="6440376" y="1597378"/>
            <a:ext cx="5036457"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35233207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ox Text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0" name="Rounded Rectangle 29">
            <a:extLst>
              <a:ext uri="{FF2B5EF4-FFF2-40B4-BE49-F238E27FC236}">
                <a16:creationId xmlns:a16="http://schemas.microsoft.com/office/drawing/2014/main" id="{6FD39105-B790-2C4F-B73F-33A5D9995EDE}"/>
              </a:ext>
            </a:extLst>
          </p:cNvPr>
          <p:cNvSpPr/>
          <p:nvPr userDrawn="1"/>
        </p:nvSpPr>
        <p:spPr>
          <a:xfrm>
            <a:off x="515935" y="1191566"/>
            <a:ext cx="360465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321443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321443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3214437" cy="382134"/>
          </a:xfrm>
        </p:spPr>
        <p:txBody>
          <a:bodyPr/>
          <a:lstStyle>
            <a:lvl1pPr>
              <a:defRPr b="1">
                <a:solidFill>
                  <a:schemeClr val="bg2"/>
                </a:solidFill>
              </a:defRPr>
            </a:lvl1pPr>
          </a:lstStyle>
          <a:p>
            <a:pPr lvl="0"/>
            <a:r>
              <a:rPr lang="en-GB"/>
              <a:t>Click to edit Master text styles</a:t>
            </a:r>
          </a:p>
        </p:txBody>
      </p:sp>
      <p:sp>
        <p:nvSpPr>
          <p:cNvPr id="26" name="Rounded Rectangle 25">
            <a:extLst>
              <a:ext uri="{FF2B5EF4-FFF2-40B4-BE49-F238E27FC236}">
                <a16:creationId xmlns:a16="http://schemas.microsoft.com/office/drawing/2014/main" id="{A64DF4DD-379B-FE5B-85E1-F80F85D07E89}"/>
              </a:ext>
            </a:extLst>
          </p:cNvPr>
          <p:cNvSpPr/>
          <p:nvPr userDrawn="1"/>
        </p:nvSpPr>
        <p:spPr>
          <a:xfrm>
            <a:off x="4290784"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 Placeholder 6">
            <a:extLst>
              <a:ext uri="{FF2B5EF4-FFF2-40B4-BE49-F238E27FC236}">
                <a16:creationId xmlns:a16="http://schemas.microsoft.com/office/drawing/2014/main" id="{602ADDF3-C22C-9F63-2736-9FAAEA9A1E97}"/>
              </a:ext>
            </a:extLst>
          </p:cNvPr>
          <p:cNvSpPr>
            <a:spLocks noGrp="1"/>
          </p:cNvSpPr>
          <p:nvPr>
            <p:ph type="body" sz="quarter" idx="17" hasCustomPrompt="1"/>
          </p:nvPr>
        </p:nvSpPr>
        <p:spPr>
          <a:xfrm>
            <a:off x="4490015" y="1378325"/>
            <a:ext cx="3201361"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EC84208B-5390-D845-9BFC-BBE060B525EC}"/>
              </a:ext>
            </a:extLst>
          </p:cNvPr>
          <p:cNvSpPr>
            <a:spLocks noGrp="1"/>
          </p:cNvSpPr>
          <p:nvPr>
            <p:ph type="body" sz="quarter" idx="18"/>
          </p:nvPr>
        </p:nvSpPr>
        <p:spPr>
          <a:xfrm>
            <a:off x="4490015" y="2154362"/>
            <a:ext cx="3201361"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7" name="Text Placeholder 6">
            <a:extLst>
              <a:ext uri="{FF2B5EF4-FFF2-40B4-BE49-F238E27FC236}">
                <a16:creationId xmlns:a16="http://schemas.microsoft.com/office/drawing/2014/main" id="{62DC5739-6579-EFF5-5EE5-B79F9F4E344F}"/>
              </a:ext>
            </a:extLst>
          </p:cNvPr>
          <p:cNvSpPr>
            <a:spLocks noGrp="1"/>
          </p:cNvSpPr>
          <p:nvPr>
            <p:ph type="body" sz="quarter" idx="19"/>
          </p:nvPr>
        </p:nvSpPr>
        <p:spPr>
          <a:xfrm>
            <a:off x="4490015" y="1597378"/>
            <a:ext cx="3201361" cy="382134"/>
          </a:xfrm>
        </p:spPr>
        <p:txBody>
          <a:bodyPr/>
          <a:lstStyle>
            <a:lvl1pPr>
              <a:defRPr b="1">
                <a:solidFill>
                  <a:schemeClr val="bg2"/>
                </a:solidFill>
              </a:defRPr>
            </a:lvl1pPr>
          </a:lstStyle>
          <a:p>
            <a:pPr lvl="0"/>
            <a:r>
              <a:rPr lang="en-GB"/>
              <a:t>Click to edit Master text styles</a:t>
            </a:r>
          </a:p>
        </p:txBody>
      </p:sp>
      <p:sp>
        <p:nvSpPr>
          <p:cNvPr id="38" name="Rounded Rectangle 37">
            <a:extLst>
              <a:ext uri="{FF2B5EF4-FFF2-40B4-BE49-F238E27FC236}">
                <a16:creationId xmlns:a16="http://schemas.microsoft.com/office/drawing/2014/main" id="{A0FC7906-8744-F3F8-AA4F-08ADB6E6D43E}"/>
              </a:ext>
            </a:extLst>
          </p:cNvPr>
          <p:cNvSpPr/>
          <p:nvPr userDrawn="1"/>
        </p:nvSpPr>
        <p:spPr>
          <a:xfrm>
            <a:off x="8065632"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 Placeholder 6">
            <a:extLst>
              <a:ext uri="{FF2B5EF4-FFF2-40B4-BE49-F238E27FC236}">
                <a16:creationId xmlns:a16="http://schemas.microsoft.com/office/drawing/2014/main" id="{F3AC3934-9579-D587-96AD-27B72F22B277}"/>
              </a:ext>
            </a:extLst>
          </p:cNvPr>
          <p:cNvSpPr>
            <a:spLocks noGrp="1"/>
          </p:cNvSpPr>
          <p:nvPr>
            <p:ph type="body" sz="quarter" idx="20" hasCustomPrompt="1"/>
          </p:nvPr>
        </p:nvSpPr>
        <p:spPr>
          <a:xfrm>
            <a:off x="8264863" y="1378325"/>
            <a:ext cx="3211970"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40" name="Text Placeholder 6">
            <a:extLst>
              <a:ext uri="{FF2B5EF4-FFF2-40B4-BE49-F238E27FC236}">
                <a16:creationId xmlns:a16="http://schemas.microsoft.com/office/drawing/2014/main" id="{37A42317-1A24-1AA6-D076-0E969CCF8BE8}"/>
              </a:ext>
            </a:extLst>
          </p:cNvPr>
          <p:cNvSpPr>
            <a:spLocks noGrp="1"/>
          </p:cNvSpPr>
          <p:nvPr>
            <p:ph type="body" sz="quarter" idx="21"/>
          </p:nvPr>
        </p:nvSpPr>
        <p:spPr>
          <a:xfrm>
            <a:off x="8264863" y="2154362"/>
            <a:ext cx="3211970"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41" name="Text Placeholder 6">
            <a:extLst>
              <a:ext uri="{FF2B5EF4-FFF2-40B4-BE49-F238E27FC236}">
                <a16:creationId xmlns:a16="http://schemas.microsoft.com/office/drawing/2014/main" id="{ADCC5B80-D27A-2762-3E95-436EEE5A0DE7}"/>
              </a:ext>
            </a:extLst>
          </p:cNvPr>
          <p:cNvSpPr>
            <a:spLocks noGrp="1"/>
          </p:cNvSpPr>
          <p:nvPr>
            <p:ph type="body" sz="quarter" idx="22"/>
          </p:nvPr>
        </p:nvSpPr>
        <p:spPr>
          <a:xfrm>
            <a:off x="8264863" y="1597378"/>
            <a:ext cx="3211970"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43317300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Ic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326198"/>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288082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319B0B18-4860-DA36-3440-4533856C9139}"/>
              </a:ext>
            </a:extLst>
          </p:cNvPr>
          <p:cNvSpPr>
            <a:spLocks noGrp="1"/>
          </p:cNvSpPr>
          <p:nvPr>
            <p:ph type="pic" sz="quarter" idx="13"/>
          </p:nvPr>
        </p:nvSpPr>
        <p:spPr>
          <a:xfrm>
            <a:off x="515938"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1" name="Picture Placeholder 3">
            <a:extLst>
              <a:ext uri="{FF2B5EF4-FFF2-40B4-BE49-F238E27FC236}">
                <a16:creationId xmlns:a16="http://schemas.microsoft.com/office/drawing/2014/main" id="{BF99AA58-9FC0-03DF-8208-27BED5F44ED6}"/>
              </a:ext>
            </a:extLst>
          </p:cNvPr>
          <p:cNvSpPr>
            <a:spLocks noGrp="1"/>
          </p:cNvSpPr>
          <p:nvPr>
            <p:ph type="pic" sz="quarter" idx="23"/>
          </p:nvPr>
        </p:nvSpPr>
        <p:spPr>
          <a:xfrm>
            <a:off x="4458071"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2" name="Picture Placeholder 3">
            <a:extLst>
              <a:ext uri="{FF2B5EF4-FFF2-40B4-BE49-F238E27FC236}">
                <a16:creationId xmlns:a16="http://schemas.microsoft.com/office/drawing/2014/main" id="{AD148B2F-B493-BFBF-8393-261886DA3EE6}"/>
              </a:ext>
            </a:extLst>
          </p:cNvPr>
          <p:cNvSpPr>
            <a:spLocks noGrp="1"/>
          </p:cNvSpPr>
          <p:nvPr>
            <p:ph type="pic" sz="quarter" idx="24"/>
          </p:nvPr>
        </p:nvSpPr>
        <p:spPr>
          <a:xfrm>
            <a:off x="8382846"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39300832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Icon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3387491"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3387491"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3387491"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6259044"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6259044"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6259044"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9130597"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913059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913059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44326802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Icon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28026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28026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28026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50894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50894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50894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73761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73761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73761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6" name="Picture Placeholder 3">
            <a:extLst>
              <a:ext uri="{FF2B5EF4-FFF2-40B4-BE49-F238E27FC236}">
                <a16:creationId xmlns:a16="http://schemas.microsoft.com/office/drawing/2014/main" id="{8B57295D-E6CF-D31C-B144-FCA5CB14DF6B}"/>
              </a:ext>
            </a:extLst>
          </p:cNvPr>
          <p:cNvSpPr>
            <a:spLocks noGrp="1"/>
          </p:cNvSpPr>
          <p:nvPr>
            <p:ph type="pic" sz="quarter" idx="26"/>
          </p:nvPr>
        </p:nvSpPr>
        <p:spPr>
          <a:xfrm>
            <a:off x="96629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7" name="Text Placeholder 6">
            <a:extLst>
              <a:ext uri="{FF2B5EF4-FFF2-40B4-BE49-F238E27FC236}">
                <a16:creationId xmlns:a16="http://schemas.microsoft.com/office/drawing/2014/main" id="{AD0246CA-EA99-001F-02B9-8BA52DCE7337}"/>
              </a:ext>
            </a:extLst>
          </p:cNvPr>
          <p:cNvSpPr>
            <a:spLocks noGrp="1"/>
          </p:cNvSpPr>
          <p:nvPr>
            <p:ph type="body" sz="quarter" idx="27"/>
          </p:nvPr>
        </p:nvSpPr>
        <p:spPr>
          <a:xfrm>
            <a:off x="9662940"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8" name="Text Placeholder 6">
            <a:extLst>
              <a:ext uri="{FF2B5EF4-FFF2-40B4-BE49-F238E27FC236}">
                <a16:creationId xmlns:a16="http://schemas.microsoft.com/office/drawing/2014/main" id="{3D355FF6-773D-9D18-B07A-AFAED992F8C9}"/>
              </a:ext>
            </a:extLst>
          </p:cNvPr>
          <p:cNvSpPr>
            <a:spLocks noGrp="1"/>
          </p:cNvSpPr>
          <p:nvPr>
            <p:ph type="body" sz="quarter" idx="28"/>
          </p:nvPr>
        </p:nvSpPr>
        <p:spPr>
          <a:xfrm>
            <a:off x="9662940"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251487705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Icons x4 Gri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1549400"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1549400"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D3B567E7-3D24-6F43-A35A-BBC5B9C571B7}"/>
              </a:ext>
            </a:extLst>
          </p:cNvPr>
          <p:cNvSpPr>
            <a:spLocks noGrp="1"/>
          </p:cNvSpPr>
          <p:nvPr>
            <p:ph type="pic" sz="quarter" idx="17"/>
          </p:nvPr>
        </p:nvSpPr>
        <p:spPr>
          <a:xfrm>
            <a:off x="515938"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1" name="Text Placeholder 6">
            <a:extLst>
              <a:ext uri="{FF2B5EF4-FFF2-40B4-BE49-F238E27FC236}">
                <a16:creationId xmlns:a16="http://schemas.microsoft.com/office/drawing/2014/main" id="{93E388B6-7D3E-7F4E-89BF-34EFDCA27B09}"/>
              </a:ext>
            </a:extLst>
          </p:cNvPr>
          <p:cNvSpPr>
            <a:spLocks noGrp="1"/>
          </p:cNvSpPr>
          <p:nvPr>
            <p:ph type="body" sz="quarter" idx="18"/>
          </p:nvPr>
        </p:nvSpPr>
        <p:spPr>
          <a:xfrm>
            <a:off x="1549400"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881671EB-257B-ED4B-947C-F1B6F4FDC869}"/>
              </a:ext>
            </a:extLst>
          </p:cNvPr>
          <p:cNvSpPr>
            <a:spLocks noGrp="1"/>
          </p:cNvSpPr>
          <p:nvPr>
            <p:ph type="body" sz="quarter" idx="19"/>
          </p:nvPr>
        </p:nvSpPr>
        <p:spPr>
          <a:xfrm>
            <a:off x="1549400" y="3786232"/>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3" name="Picture Placeholder 3">
            <a:extLst>
              <a:ext uri="{FF2B5EF4-FFF2-40B4-BE49-F238E27FC236}">
                <a16:creationId xmlns:a16="http://schemas.microsoft.com/office/drawing/2014/main" id="{92691027-CA0E-E24A-BE52-C681CD1360B7}"/>
              </a:ext>
            </a:extLst>
          </p:cNvPr>
          <p:cNvSpPr>
            <a:spLocks noGrp="1"/>
          </p:cNvSpPr>
          <p:nvPr>
            <p:ph type="pic" sz="quarter" idx="20"/>
          </p:nvPr>
        </p:nvSpPr>
        <p:spPr>
          <a:xfrm>
            <a:off x="6498773"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4" name="Text Placeholder 6">
            <a:extLst>
              <a:ext uri="{FF2B5EF4-FFF2-40B4-BE49-F238E27FC236}">
                <a16:creationId xmlns:a16="http://schemas.microsoft.com/office/drawing/2014/main" id="{6C29C828-D0AF-8740-B636-DCE11FB0484F}"/>
              </a:ext>
            </a:extLst>
          </p:cNvPr>
          <p:cNvSpPr>
            <a:spLocks noGrp="1"/>
          </p:cNvSpPr>
          <p:nvPr>
            <p:ph type="body" sz="quarter" idx="21"/>
          </p:nvPr>
        </p:nvSpPr>
        <p:spPr>
          <a:xfrm>
            <a:off x="7532235"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58CECF4C-60E6-054F-A58B-39ED49ED6AD2}"/>
              </a:ext>
            </a:extLst>
          </p:cNvPr>
          <p:cNvSpPr>
            <a:spLocks noGrp="1"/>
          </p:cNvSpPr>
          <p:nvPr>
            <p:ph type="body" sz="quarter" idx="22"/>
          </p:nvPr>
        </p:nvSpPr>
        <p:spPr>
          <a:xfrm>
            <a:off x="7532235"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6" name="Picture Placeholder 3">
            <a:extLst>
              <a:ext uri="{FF2B5EF4-FFF2-40B4-BE49-F238E27FC236}">
                <a16:creationId xmlns:a16="http://schemas.microsoft.com/office/drawing/2014/main" id="{CD7BB1DF-4B0D-0046-AD00-F6E58908BDED}"/>
              </a:ext>
            </a:extLst>
          </p:cNvPr>
          <p:cNvSpPr>
            <a:spLocks noGrp="1"/>
          </p:cNvSpPr>
          <p:nvPr>
            <p:ph type="pic" sz="quarter" idx="23"/>
          </p:nvPr>
        </p:nvSpPr>
        <p:spPr>
          <a:xfrm>
            <a:off x="6498773"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Text Placeholder 6">
            <a:extLst>
              <a:ext uri="{FF2B5EF4-FFF2-40B4-BE49-F238E27FC236}">
                <a16:creationId xmlns:a16="http://schemas.microsoft.com/office/drawing/2014/main" id="{FDABD8D9-C71A-A446-8E62-82A359216E99}"/>
              </a:ext>
            </a:extLst>
          </p:cNvPr>
          <p:cNvSpPr>
            <a:spLocks noGrp="1"/>
          </p:cNvSpPr>
          <p:nvPr>
            <p:ph type="body" sz="quarter" idx="24"/>
          </p:nvPr>
        </p:nvSpPr>
        <p:spPr>
          <a:xfrm>
            <a:off x="7532235"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0340EBB2-1491-9444-9D25-3567B2AAB22F}"/>
              </a:ext>
            </a:extLst>
          </p:cNvPr>
          <p:cNvSpPr>
            <a:spLocks noGrp="1"/>
          </p:cNvSpPr>
          <p:nvPr>
            <p:ph type="body" sz="quarter" idx="25"/>
          </p:nvPr>
        </p:nvSpPr>
        <p:spPr>
          <a:xfrm>
            <a:off x="7532235" y="3786232"/>
            <a:ext cx="4143829" cy="382135"/>
          </a:xfrm>
        </p:spPr>
        <p:txBody>
          <a:bodyPr>
            <a:normAutofit/>
          </a:bodyPr>
          <a:lstStyle>
            <a:lvl1pPr>
              <a:defRPr sz="18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90239895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ext + 3 Objectiv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3" name="Round Same-side Corner of Rectangle 22">
            <a:extLst>
              <a:ext uri="{FF2B5EF4-FFF2-40B4-BE49-F238E27FC236}">
                <a16:creationId xmlns:a16="http://schemas.microsoft.com/office/drawing/2014/main" id="{16D0EA1C-2C30-674C-9E0D-D3B85EFE8B44}"/>
              </a:ext>
            </a:extLst>
          </p:cNvPr>
          <p:cNvSpPr/>
          <p:nvPr userDrawn="1"/>
        </p:nvSpPr>
        <p:spPr>
          <a:xfrm rot="5400000" flipH="1">
            <a:off x="8698709" y="2420146"/>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4" name="Text Placeholder 6">
            <a:extLst>
              <a:ext uri="{FF2B5EF4-FFF2-40B4-BE49-F238E27FC236}">
                <a16:creationId xmlns:a16="http://schemas.microsoft.com/office/drawing/2014/main" id="{0933F7F4-7E4A-AD4A-B080-3883C01BCEA1}"/>
              </a:ext>
            </a:extLst>
          </p:cNvPr>
          <p:cNvSpPr>
            <a:spLocks noGrp="1"/>
          </p:cNvSpPr>
          <p:nvPr>
            <p:ph type="body" sz="quarter" idx="27"/>
          </p:nvPr>
        </p:nvSpPr>
        <p:spPr>
          <a:xfrm>
            <a:off x="7955149" y="5013397"/>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66DF01F6-3014-6E4B-AB71-62673ED7268C}"/>
              </a:ext>
            </a:extLst>
          </p:cNvPr>
          <p:cNvSpPr>
            <a:spLocks noGrp="1"/>
          </p:cNvSpPr>
          <p:nvPr>
            <p:ph type="body" sz="quarter" idx="28" hasCustomPrompt="1"/>
          </p:nvPr>
        </p:nvSpPr>
        <p:spPr>
          <a:xfrm>
            <a:off x="7955149" y="4663313"/>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26" name="Picture Placeholder 3">
            <a:extLst>
              <a:ext uri="{FF2B5EF4-FFF2-40B4-BE49-F238E27FC236}">
                <a16:creationId xmlns:a16="http://schemas.microsoft.com/office/drawing/2014/main" id="{E49618F2-620F-A042-9095-E7C4C137E2ED}"/>
              </a:ext>
            </a:extLst>
          </p:cNvPr>
          <p:cNvSpPr>
            <a:spLocks noGrp="1"/>
          </p:cNvSpPr>
          <p:nvPr>
            <p:ph type="pic" sz="quarter" idx="29"/>
          </p:nvPr>
        </p:nvSpPr>
        <p:spPr>
          <a:xfrm>
            <a:off x="6957092" y="4846809"/>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Round Same-side Corner of Rectangle 26">
            <a:extLst>
              <a:ext uri="{FF2B5EF4-FFF2-40B4-BE49-F238E27FC236}">
                <a16:creationId xmlns:a16="http://schemas.microsoft.com/office/drawing/2014/main" id="{CFB215F2-B96A-D14F-B549-E8D9FA660A0B}"/>
              </a:ext>
            </a:extLst>
          </p:cNvPr>
          <p:cNvSpPr/>
          <p:nvPr userDrawn="1"/>
        </p:nvSpPr>
        <p:spPr>
          <a:xfrm rot="5400000" flipH="1">
            <a:off x="8698709" y="791363"/>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8" name="Text Placeholder 6">
            <a:extLst>
              <a:ext uri="{FF2B5EF4-FFF2-40B4-BE49-F238E27FC236}">
                <a16:creationId xmlns:a16="http://schemas.microsoft.com/office/drawing/2014/main" id="{F2701821-5C13-4746-B598-28CE9EEFDFD0}"/>
              </a:ext>
            </a:extLst>
          </p:cNvPr>
          <p:cNvSpPr>
            <a:spLocks noGrp="1"/>
          </p:cNvSpPr>
          <p:nvPr>
            <p:ph type="body" sz="quarter" idx="30"/>
          </p:nvPr>
        </p:nvSpPr>
        <p:spPr>
          <a:xfrm>
            <a:off x="7955149" y="3384614"/>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8C928579-FF9D-8E4F-912D-F44BF03ECF0E}"/>
              </a:ext>
            </a:extLst>
          </p:cNvPr>
          <p:cNvSpPr>
            <a:spLocks noGrp="1"/>
          </p:cNvSpPr>
          <p:nvPr>
            <p:ph type="body" sz="quarter" idx="31" hasCustomPrompt="1"/>
          </p:nvPr>
        </p:nvSpPr>
        <p:spPr>
          <a:xfrm>
            <a:off x="7955149" y="3034530"/>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0" name="Picture Placeholder 3">
            <a:extLst>
              <a:ext uri="{FF2B5EF4-FFF2-40B4-BE49-F238E27FC236}">
                <a16:creationId xmlns:a16="http://schemas.microsoft.com/office/drawing/2014/main" id="{B617E54E-8C7A-E24B-A3E6-FFD196430237}"/>
              </a:ext>
            </a:extLst>
          </p:cNvPr>
          <p:cNvSpPr>
            <a:spLocks noGrp="1"/>
          </p:cNvSpPr>
          <p:nvPr>
            <p:ph type="pic" sz="quarter" idx="32"/>
          </p:nvPr>
        </p:nvSpPr>
        <p:spPr>
          <a:xfrm>
            <a:off x="6957092" y="3218026"/>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31" name="Round Same-side Corner of Rectangle 30">
            <a:extLst>
              <a:ext uri="{FF2B5EF4-FFF2-40B4-BE49-F238E27FC236}">
                <a16:creationId xmlns:a16="http://schemas.microsoft.com/office/drawing/2014/main" id="{468DF2F5-0340-4C4E-8BAB-B68D68BDB1CC}"/>
              </a:ext>
            </a:extLst>
          </p:cNvPr>
          <p:cNvSpPr/>
          <p:nvPr userDrawn="1"/>
        </p:nvSpPr>
        <p:spPr>
          <a:xfrm rot="5400000" flipH="1">
            <a:off x="8698709" y="-837418"/>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2" name="Text Placeholder 6">
            <a:extLst>
              <a:ext uri="{FF2B5EF4-FFF2-40B4-BE49-F238E27FC236}">
                <a16:creationId xmlns:a16="http://schemas.microsoft.com/office/drawing/2014/main" id="{8297A7AF-4FD1-0044-A50C-5C0CE488521B}"/>
              </a:ext>
            </a:extLst>
          </p:cNvPr>
          <p:cNvSpPr>
            <a:spLocks noGrp="1"/>
          </p:cNvSpPr>
          <p:nvPr>
            <p:ph type="body" sz="quarter" idx="33"/>
          </p:nvPr>
        </p:nvSpPr>
        <p:spPr>
          <a:xfrm>
            <a:off x="7955149" y="1755833"/>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6C19D012-767E-A845-8105-4B4C4887921E}"/>
              </a:ext>
            </a:extLst>
          </p:cNvPr>
          <p:cNvSpPr>
            <a:spLocks noGrp="1"/>
          </p:cNvSpPr>
          <p:nvPr>
            <p:ph type="body" sz="quarter" idx="34" hasCustomPrompt="1"/>
          </p:nvPr>
        </p:nvSpPr>
        <p:spPr>
          <a:xfrm>
            <a:off x="7955149" y="1405749"/>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4" name="Picture Placeholder 3">
            <a:extLst>
              <a:ext uri="{FF2B5EF4-FFF2-40B4-BE49-F238E27FC236}">
                <a16:creationId xmlns:a16="http://schemas.microsoft.com/office/drawing/2014/main" id="{DD5DD0FD-09C0-E049-944D-E6046E4FD565}"/>
              </a:ext>
            </a:extLst>
          </p:cNvPr>
          <p:cNvSpPr>
            <a:spLocks noGrp="1"/>
          </p:cNvSpPr>
          <p:nvPr>
            <p:ph type="pic" sz="quarter" idx="35"/>
          </p:nvPr>
        </p:nvSpPr>
        <p:spPr>
          <a:xfrm>
            <a:off x="6957092" y="1589245"/>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16136356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Flow Chart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grpSp>
        <p:nvGrpSpPr>
          <p:cNvPr id="18" name="Group 17">
            <a:extLst>
              <a:ext uri="{FF2B5EF4-FFF2-40B4-BE49-F238E27FC236}">
                <a16:creationId xmlns:a16="http://schemas.microsoft.com/office/drawing/2014/main" id="{5498C8CE-3879-2F54-526A-4FB3BC35A614}"/>
              </a:ext>
            </a:extLst>
          </p:cNvPr>
          <p:cNvGrpSpPr/>
          <p:nvPr userDrawn="1"/>
        </p:nvGrpSpPr>
        <p:grpSpPr>
          <a:xfrm>
            <a:off x="506981" y="2354656"/>
            <a:ext cx="11169081" cy="3558782"/>
            <a:chOff x="506982" y="1923728"/>
            <a:chExt cx="8410120" cy="2679700"/>
          </a:xfrm>
        </p:grpSpPr>
        <p:pic>
          <p:nvPicPr>
            <p:cNvPr id="3" name="Graphic 2">
              <a:extLst>
                <a:ext uri="{FF2B5EF4-FFF2-40B4-BE49-F238E27FC236}">
                  <a16:creationId xmlns:a16="http://schemas.microsoft.com/office/drawing/2014/main" id="{FF8E22B8-C626-33CF-AF31-C216F153582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59702" y="1923728"/>
              <a:ext cx="2057400" cy="2679700"/>
            </a:xfrm>
            <a:prstGeom prst="rect">
              <a:avLst/>
            </a:prstGeom>
          </p:spPr>
        </p:pic>
        <p:pic>
          <p:nvPicPr>
            <p:cNvPr id="5" name="Graphic 4">
              <a:extLst>
                <a:ext uri="{FF2B5EF4-FFF2-40B4-BE49-F238E27FC236}">
                  <a16:creationId xmlns:a16="http://schemas.microsoft.com/office/drawing/2014/main" id="{51CC370D-D55C-CF1D-A84D-FC3FD269EFA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733662" y="1923728"/>
              <a:ext cx="2209800" cy="2679700"/>
            </a:xfrm>
            <a:prstGeom prst="rect">
              <a:avLst/>
            </a:prstGeom>
          </p:spPr>
        </p:pic>
        <p:pic>
          <p:nvPicPr>
            <p:cNvPr id="8" name="Graphic 7">
              <a:extLst>
                <a:ext uri="{FF2B5EF4-FFF2-40B4-BE49-F238E27FC236}">
                  <a16:creationId xmlns:a16="http://schemas.microsoft.com/office/drawing/2014/main" id="{0CF38F8D-CE10-398F-DC92-0410984D5CA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607622" y="1923728"/>
              <a:ext cx="2209800" cy="2679700"/>
            </a:xfrm>
            <a:prstGeom prst="rect">
              <a:avLst/>
            </a:prstGeom>
          </p:spPr>
        </p:pic>
        <p:pic>
          <p:nvPicPr>
            <p:cNvPr id="11" name="Graphic 10">
              <a:extLst>
                <a:ext uri="{FF2B5EF4-FFF2-40B4-BE49-F238E27FC236}">
                  <a16:creationId xmlns:a16="http://schemas.microsoft.com/office/drawing/2014/main" id="{71C8FE21-D454-2669-5018-BDB88B7A469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06982" y="1923728"/>
              <a:ext cx="2184400" cy="2679700"/>
            </a:xfrm>
            <a:prstGeom prst="rect">
              <a:avLst/>
            </a:prstGeom>
          </p:spPr>
        </p:pic>
      </p:grpSp>
      <p:sp>
        <p:nvSpPr>
          <p:cNvPr id="20" name="Text Placeholder 8">
            <a:extLst>
              <a:ext uri="{FF2B5EF4-FFF2-40B4-BE49-F238E27FC236}">
                <a16:creationId xmlns:a16="http://schemas.microsoft.com/office/drawing/2014/main" id="{469A369E-3216-3A94-D069-C4212D6C5B2A}"/>
              </a:ext>
            </a:extLst>
          </p:cNvPr>
          <p:cNvSpPr>
            <a:spLocks noGrp="1"/>
          </p:cNvSpPr>
          <p:nvPr>
            <p:ph type="body" idx="13"/>
          </p:nvPr>
        </p:nvSpPr>
        <p:spPr>
          <a:xfrm>
            <a:off x="531133" y="1304925"/>
            <a:ext cx="11144930" cy="853194"/>
          </a:xfrm>
        </p:spPr>
        <p:txBody>
          <a:bodyPr numCol="1" spcCol="180000"/>
          <a:lstStyle>
            <a:lvl1pPr marL="0" indent="0">
              <a:spcAft>
                <a:spcPts val="600"/>
              </a:spcAft>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21" name="Text Placeholder 6">
            <a:extLst>
              <a:ext uri="{FF2B5EF4-FFF2-40B4-BE49-F238E27FC236}">
                <a16:creationId xmlns:a16="http://schemas.microsoft.com/office/drawing/2014/main" id="{8A9C1315-921F-285F-D6BD-A177DE53DC2E}"/>
              </a:ext>
            </a:extLst>
          </p:cNvPr>
          <p:cNvSpPr>
            <a:spLocks noGrp="1"/>
          </p:cNvSpPr>
          <p:nvPr>
            <p:ph type="body" sz="quarter" idx="15"/>
          </p:nvPr>
        </p:nvSpPr>
        <p:spPr>
          <a:xfrm>
            <a:off x="675643"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4F0999A6-8092-1A74-E3A2-26CC341F65C7}"/>
              </a:ext>
            </a:extLst>
          </p:cNvPr>
          <p:cNvSpPr>
            <a:spLocks noGrp="1"/>
          </p:cNvSpPr>
          <p:nvPr>
            <p:ph type="body" sz="quarter" idx="16"/>
          </p:nvPr>
        </p:nvSpPr>
        <p:spPr>
          <a:xfrm>
            <a:off x="675643" y="2501966"/>
            <a:ext cx="2290922" cy="443198"/>
          </a:xfrm>
        </p:spPr>
        <p:txBody>
          <a:bodyPr wrap="square" anchor="ctr">
            <a:noAutofit/>
          </a:bodyPr>
          <a:lstStyle>
            <a:lvl1pPr>
              <a:lnSpc>
                <a:spcPct val="90000"/>
              </a:lnSpc>
              <a:defRPr sz="2000" b="1">
                <a:solidFill>
                  <a:schemeClr val="bg2"/>
                </a:solidFill>
              </a:defRPr>
            </a:lvl1pPr>
          </a:lstStyle>
          <a:p>
            <a:pPr lvl="0"/>
            <a:r>
              <a:rPr lang="en-GB"/>
              <a:t>Click to edit Master text styles</a:t>
            </a:r>
          </a:p>
        </p:txBody>
      </p:sp>
      <p:sp>
        <p:nvSpPr>
          <p:cNvPr id="26" name="Text Placeholder 6">
            <a:extLst>
              <a:ext uri="{FF2B5EF4-FFF2-40B4-BE49-F238E27FC236}">
                <a16:creationId xmlns:a16="http://schemas.microsoft.com/office/drawing/2014/main" id="{F5E81801-D408-BD68-8EF8-821176E4315D}"/>
              </a:ext>
            </a:extLst>
          </p:cNvPr>
          <p:cNvSpPr>
            <a:spLocks noGrp="1"/>
          </p:cNvSpPr>
          <p:nvPr>
            <p:ph type="body" sz="quarter" idx="17"/>
          </p:nvPr>
        </p:nvSpPr>
        <p:spPr>
          <a:xfrm>
            <a:off x="3583362" y="3054704"/>
            <a:ext cx="2231105"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7" name="Text Placeholder 6">
            <a:extLst>
              <a:ext uri="{FF2B5EF4-FFF2-40B4-BE49-F238E27FC236}">
                <a16:creationId xmlns:a16="http://schemas.microsoft.com/office/drawing/2014/main" id="{FE29D8EA-6114-4150-3B97-EAD0BB047B28}"/>
              </a:ext>
            </a:extLst>
          </p:cNvPr>
          <p:cNvSpPr>
            <a:spLocks noGrp="1"/>
          </p:cNvSpPr>
          <p:nvPr>
            <p:ph type="body" sz="quarter" idx="18"/>
          </p:nvPr>
        </p:nvSpPr>
        <p:spPr>
          <a:xfrm>
            <a:off x="3583362" y="2501966"/>
            <a:ext cx="2231105" cy="443198"/>
          </a:xfrm>
        </p:spPr>
        <p:txBody>
          <a:bodyPr wrap="square" anchor="ctr">
            <a:noAutofit/>
          </a:bodyPr>
          <a:lstStyle>
            <a:lvl1pPr>
              <a:lnSpc>
                <a:spcPct val="90000"/>
              </a:lnSpc>
              <a:defRPr sz="2000" b="1">
                <a:solidFill>
                  <a:schemeClr val="accent1"/>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832C3EE2-E731-14E8-F235-F0DC107603F1}"/>
              </a:ext>
            </a:extLst>
          </p:cNvPr>
          <p:cNvSpPr>
            <a:spLocks noGrp="1"/>
          </p:cNvSpPr>
          <p:nvPr>
            <p:ph type="body" sz="quarter" idx="19"/>
          </p:nvPr>
        </p:nvSpPr>
        <p:spPr>
          <a:xfrm>
            <a:off x="6396559" y="3054704"/>
            <a:ext cx="2251850"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3514D2BC-4EB5-482F-640F-D4ECA3398E7B}"/>
              </a:ext>
            </a:extLst>
          </p:cNvPr>
          <p:cNvSpPr>
            <a:spLocks noGrp="1"/>
          </p:cNvSpPr>
          <p:nvPr>
            <p:ph type="body" sz="quarter" idx="20"/>
          </p:nvPr>
        </p:nvSpPr>
        <p:spPr>
          <a:xfrm>
            <a:off x="6396559" y="2501966"/>
            <a:ext cx="2251850" cy="443198"/>
          </a:xfrm>
        </p:spPr>
        <p:txBody>
          <a:bodyPr wrap="square" anchor="ctr">
            <a:noAutofit/>
          </a:bodyPr>
          <a:lstStyle>
            <a:lvl1pPr>
              <a:lnSpc>
                <a:spcPct val="90000"/>
              </a:lnSpc>
              <a:defRPr sz="2000" b="1">
                <a:solidFill>
                  <a:schemeClr val="accent4"/>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176B8D71-6027-E9D4-DE0B-4336DE4C8765}"/>
              </a:ext>
            </a:extLst>
          </p:cNvPr>
          <p:cNvSpPr>
            <a:spLocks noGrp="1"/>
          </p:cNvSpPr>
          <p:nvPr>
            <p:ph type="body" sz="quarter" idx="21"/>
          </p:nvPr>
        </p:nvSpPr>
        <p:spPr>
          <a:xfrm>
            <a:off x="9244461"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006DA17C-A871-793A-2C8F-F98A0EDA8ED0}"/>
              </a:ext>
            </a:extLst>
          </p:cNvPr>
          <p:cNvSpPr>
            <a:spLocks noGrp="1"/>
          </p:cNvSpPr>
          <p:nvPr>
            <p:ph type="body" sz="quarter" idx="22"/>
          </p:nvPr>
        </p:nvSpPr>
        <p:spPr>
          <a:xfrm>
            <a:off x="9244461" y="2501966"/>
            <a:ext cx="2290922" cy="443198"/>
          </a:xfrm>
        </p:spPr>
        <p:txBody>
          <a:bodyPr wrap="square" anchor="ctr">
            <a:noAutofit/>
          </a:bodyPr>
          <a:lstStyle>
            <a:lvl1pPr>
              <a:lnSpc>
                <a:spcPct val="90000"/>
              </a:lnSpc>
              <a:defRPr sz="2000" b="1">
                <a:solidFill>
                  <a:schemeClr val="accent5"/>
                </a:solidFill>
              </a:defRPr>
            </a:lvl1pPr>
          </a:lstStyle>
          <a:p>
            <a:pPr lvl="0"/>
            <a:r>
              <a:rPr lang="en-GB"/>
              <a:t>Click to edit Master text styles</a:t>
            </a:r>
          </a:p>
        </p:txBody>
      </p:sp>
    </p:spTree>
    <p:extLst>
      <p:ext uri="{BB962C8B-B14F-4D97-AF65-F5344CB8AC3E}">
        <p14:creationId xmlns:p14="http://schemas.microsoft.com/office/powerpoint/2010/main" val="42893403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652260" y="1304924"/>
            <a:ext cx="5033328" cy="4608501"/>
          </a:xfrm>
        </p:spPr>
        <p:txBody>
          <a:bodyPr numCol="1" spcCol="180000">
            <a:noAutofit/>
          </a:bodyPr>
          <a:lstStyle>
            <a:lvl1pPr marL="0" indent="0">
              <a:spcAft>
                <a:spcPts val="1200"/>
              </a:spcAft>
              <a:buClr>
                <a:schemeClr val="bg2"/>
              </a:buClr>
              <a:buFont typeface="Arial" panose="020B0604020202020204" pitchFamily="34" charset="0"/>
              <a:buNone/>
              <a:defRPr sz="24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220092729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ext, 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345193" y="1304925"/>
            <a:ext cx="5340395" cy="312265"/>
          </a:xfrm>
        </p:spPr>
        <p:txBody>
          <a:bodyPr numCol="1" spcCol="180000">
            <a:spAutoFit/>
          </a:bodyPr>
          <a:lstStyle>
            <a:lvl1pPr marL="0" indent="0">
              <a:spcAft>
                <a:spcPts val="600"/>
              </a:spcAft>
              <a:buClr>
                <a:schemeClr val="bg2"/>
              </a:buClr>
              <a:buFont typeface="Arial" panose="020B0604020202020204" pitchFamily="34" charset="0"/>
              <a:buNone/>
              <a:defRPr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3" name="Text Placeholder 8">
            <a:extLst>
              <a:ext uri="{FF2B5EF4-FFF2-40B4-BE49-F238E27FC236}">
                <a16:creationId xmlns:a16="http://schemas.microsoft.com/office/drawing/2014/main" id="{4BC205A0-AF05-E822-A6D1-8E80B8895804}"/>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3960092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326198"/>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288082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319B0B18-4860-DA36-3440-4533856C9139}"/>
              </a:ext>
            </a:extLst>
          </p:cNvPr>
          <p:cNvSpPr>
            <a:spLocks noGrp="1"/>
          </p:cNvSpPr>
          <p:nvPr>
            <p:ph type="pic" sz="quarter" idx="13"/>
          </p:nvPr>
        </p:nvSpPr>
        <p:spPr>
          <a:xfrm>
            <a:off x="515938"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1" name="Picture Placeholder 3">
            <a:extLst>
              <a:ext uri="{FF2B5EF4-FFF2-40B4-BE49-F238E27FC236}">
                <a16:creationId xmlns:a16="http://schemas.microsoft.com/office/drawing/2014/main" id="{BF99AA58-9FC0-03DF-8208-27BED5F44ED6}"/>
              </a:ext>
            </a:extLst>
          </p:cNvPr>
          <p:cNvSpPr>
            <a:spLocks noGrp="1"/>
          </p:cNvSpPr>
          <p:nvPr>
            <p:ph type="pic" sz="quarter" idx="23"/>
          </p:nvPr>
        </p:nvSpPr>
        <p:spPr>
          <a:xfrm>
            <a:off x="4458071"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2" name="Picture Placeholder 3">
            <a:extLst>
              <a:ext uri="{FF2B5EF4-FFF2-40B4-BE49-F238E27FC236}">
                <a16:creationId xmlns:a16="http://schemas.microsoft.com/office/drawing/2014/main" id="{AD148B2F-B493-BFBF-8393-261886DA3EE6}"/>
              </a:ext>
            </a:extLst>
          </p:cNvPr>
          <p:cNvSpPr>
            <a:spLocks noGrp="1"/>
          </p:cNvSpPr>
          <p:nvPr>
            <p:ph type="pic" sz="quarter" idx="24"/>
          </p:nvPr>
        </p:nvSpPr>
        <p:spPr>
          <a:xfrm>
            <a:off x="8382846"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274086347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Picture Placeholder 2">
            <a:extLst>
              <a:ext uri="{FF2B5EF4-FFF2-40B4-BE49-F238E27FC236}">
                <a16:creationId xmlns:a16="http://schemas.microsoft.com/office/drawing/2014/main" id="{15315BB4-CEA5-4429-26F4-D4B56B8BE141}"/>
              </a:ext>
            </a:extLst>
          </p:cNvPr>
          <p:cNvSpPr>
            <a:spLocks noGrp="1"/>
          </p:cNvSpPr>
          <p:nvPr>
            <p:ph type="pic" sz="quarter" idx="19"/>
          </p:nvPr>
        </p:nvSpPr>
        <p:spPr>
          <a:xfrm>
            <a:off x="6359525" y="368300"/>
            <a:ext cx="5326063" cy="2685505"/>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02F1485A-E0B4-C14E-58C4-9144A8FEE29C}"/>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11203061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ext + Image 1">
    <p:spTree>
      <p:nvGrpSpPr>
        <p:cNvPr id="1" name=""/>
        <p:cNvGrpSpPr/>
        <p:nvPr/>
      </p:nvGrpSpPr>
      <p:grpSpPr>
        <a:xfrm>
          <a:off x="0" y="0"/>
          <a:ext cx="0" cy="0"/>
          <a:chOff x="0" y="0"/>
          <a:chExt cx="0" cy="0"/>
        </a:xfrm>
      </p:grpSpPr>
      <p:sp>
        <p:nvSpPr>
          <p:cNvPr id="12" name="Picture Placeholder 27">
            <a:extLst>
              <a:ext uri="{FF2B5EF4-FFF2-40B4-BE49-F238E27FC236}">
                <a16:creationId xmlns:a16="http://schemas.microsoft.com/office/drawing/2014/main" id="{1426049D-A517-EA42-AFCA-8DDB22C6BA37}"/>
              </a:ext>
            </a:extLst>
          </p:cNvPr>
          <p:cNvSpPr>
            <a:spLocks noGrp="1"/>
          </p:cNvSpPr>
          <p:nvPr>
            <p:ph type="pic" sz="quarter" idx="15" hasCustomPrompt="1"/>
          </p:nvPr>
        </p:nvSpPr>
        <p:spPr>
          <a:xfrm>
            <a:off x="6495588" y="-10508"/>
            <a:ext cx="5711376" cy="6879020"/>
          </a:xfrm>
          <a:custGeom>
            <a:avLst/>
            <a:gdLst>
              <a:gd name="connsiteX0" fmla="*/ 0 w 7962406"/>
              <a:gd name="connsiteY0" fmla="*/ 0 h 6857999"/>
              <a:gd name="connsiteX1" fmla="*/ 7962406 w 7962406"/>
              <a:gd name="connsiteY1" fmla="*/ 0 h 6857999"/>
              <a:gd name="connsiteX2" fmla="*/ 7962406 w 7962406"/>
              <a:gd name="connsiteY2" fmla="*/ 6857999 h 6857999"/>
              <a:gd name="connsiteX3" fmla="*/ 1019785 w 7962406"/>
              <a:gd name="connsiteY3" fmla="*/ 6857999 h 6857999"/>
              <a:gd name="connsiteX4" fmla="*/ 0 w 7962406"/>
              <a:gd name="connsiteY4" fmla="*/ 5838214 h 6857999"/>
              <a:gd name="connsiteX0" fmla="*/ 0 w 7962406"/>
              <a:gd name="connsiteY0" fmla="*/ 0 h 6857999"/>
              <a:gd name="connsiteX1" fmla="*/ 6039013 w 7962406"/>
              <a:gd name="connsiteY1" fmla="*/ 84083 h 6857999"/>
              <a:gd name="connsiteX2" fmla="*/ 7962406 w 7962406"/>
              <a:gd name="connsiteY2" fmla="*/ 6857999 h 6857999"/>
              <a:gd name="connsiteX3" fmla="*/ 1019785 w 7962406"/>
              <a:gd name="connsiteY3" fmla="*/ 6857999 h 6857999"/>
              <a:gd name="connsiteX4" fmla="*/ 0 w 7962406"/>
              <a:gd name="connsiteY4" fmla="*/ 5838214 h 6857999"/>
              <a:gd name="connsiteX5" fmla="*/ 0 w 7962406"/>
              <a:gd name="connsiteY5" fmla="*/ 0 h 6857999"/>
              <a:gd name="connsiteX0" fmla="*/ 0 w 7962406"/>
              <a:gd name="connsiteY0" fmla="*/ 10510 h 6868509"/>
              <a:gd name="connsiteX1" fmla="*/ 6144117 w 7962406"/>
              <a:gd name="connsiteY1" fmla="*/ 0 h 6868509"/>
              <a:gd name="connsiteX2" fmla="*/ 7962406 w 7962406"/>
              <a:gd name="connsiteY2" fmla="*/ 6868509 h 6868509"/>
              <a:gd name="connsiteX3" fmla="*/ 1019785 w 7962406"/>
              <a:gd name="connsiteY3" fmla="*/ 6868509 h 6868509"/>
              <a:gd name="connsiteX4" fmla="*/ 0 w 7962406"/>
              <a:gd name="connsiteY4" fmla="*/ 5848724 h 6868509"/>
              <a:gd name="connsiteX5" fmla="*/ 0 w 7962406"/>
              <a:gd name="connsiteY5" fmla="*/ 10510 h 6868509"/>
              <a:gd name="connsiteX0" fmla="*/ 0 w 6144117"/>
              <a:gd name="connsiteY0" fmla="*/ 10510 h 6868509"/>
              <a:gd name="connsiteX1" fmla="*/ 6144117 w 6144117"/>
              <a:gd name="connsiteY1" fmla="*/ 0 h 6868509"/>
              <a:gd name="connsiteX2" fmla="*/ 5660640 w 6144117"/>
              <a:gd name="connsiteY2" fmla="*/ 6563709 h 6868509"/>
              <a:gd name="connsiteX3" fmla="*/ 1019785 w 6144117"/>
              <a:gd name="connsiteY3" fmla="*/ 6868509 h 6868509"/>
              <a:gd name="connsiteX4" fmla="*/ 0 w 6144117"/>
              <a:gd name="connsiteY4" fmla="*/ 5848724 h 6868509"/>
              <a:gd name="connsiteX5" fmla="*/ 0 w 6144117"/>
              <a:gd name="connsiteY5" fmla="*/ 10510 h 6868509"/>
              <a:gd name="connsiteX0" fmla="*/ 0 w 6154626"/>
              <a:gd name="connsiteY0" fmla="*/ 10510 h 6879020"/>
              <a:gd name="connsiteX1" fmla="*/ 6144117 w 6154626"/>
              <a:gd name="connsiteY1" fmla="*/ 0 h 6879020"/>
              <a:gd name="connsiteX2" fmla="*/ 6154626 w 6154626"/>
              <a:gd name="connsiteY2" fmla="*/ 6879020 h 6879020"/>
              <a:gd name="connsiteX3" fmla="*/ 1019785 w 6154626"/>
              <a:gd name="connsiteY3" fmla="*/ 6868509 h 6879020"/>
              <a:gd name="connsiteX4" fmla="*/ 0 w 6154626"/>
              <a:gd name="connsiteY4" fmla="*/ 5848724 h 6879020"/>
              <a:gd name="connsiteX5" fmla="*/ 0 w 6154626"/>
              <a:gd name="connsiteY5" fmla="*/ 10510 h 687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54626" h="6879020">
                <a:moveTo>
                  <a:pt x="0" y="10510"/>
                </a:moveTo>
                <a:lnTo>
                  <a:pt x="6144117" y="0"/>
                </a:lnTo>
                <a:lnTo>
                  <a:pt x="6154626" y="6879020"/>
                </a:lnTo>
                <a:lnTo>
                  <a:pt x="1019785" y="6868509"/>
                </a:lnTo>
                <a:cubicBezTo>
                  <a:pt x="456573" y="6868509"/>
                  <a:pt x="0" y="6411936"/>
                  <a:pt x="0" y="5848724"/>
                </a:cubicBezTo>
                <a:lnTo>
                  <a:pt x="0" y="10510"/>
                </a:lnTo>
                <a:close/>
              </a:path>
            </a:pathLst>
          </a:custGeom>
          <a:solidFill>
            <a:schemeClr val="bg1">
              <a:lumMod val="85000"/>
            </a:schemeClr>
          </a:solidFill>
        </p:spPr>
        <p:txBody>
          <a:bodyPr wrap="square" anchor="ctr">
            <a:noAutofit/>
          </a:bodyPr>
          <a:lstStyle>
            <a:lvl1pPr marL="0" indent="0" algn="ctr">
              <a:buNone/>
              <a:defRPr>
                <a:solidFill>
                  <a:schemeClr val="bg1">
                    <a:lumMod val="50000"/>
                  </a:schemeClr>
                </a:solidFill>
              </a:defRPr>
            </a:lvl1pPr>
          </a:lstStyle>
          <a:p>
            <a:r>
              <a:rPr lang="en-GB"/>
              <a:t>Click icon to insert picture</a:t>
            </a:r>
          </a:p>
        </p:txBody>
      </p:sp>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197040994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ext + Imag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402746640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12" name="Text Placeholder 8">
            <a:extLst>
              <a:ext uri="{FF2B5EF4-FFF2-40B4-BE49-F238E27FC236}">
                <a16:creationId xmlns:a16="http://schemas.microsoft.com/office/drawing/2014/main" id="{E2F4BDEF-FEFC-0BDD-3EB4-7710855ED6AB}"/>
              </a:ext>
            </a:extLst>
          </p:cNvPr>
          <p:cNvSpPr>
            <a:spLocks noGrp="1"/>
          </p:cNvSpPr>
          <p:nvPr>
            <p:ph type="body" idx="21"/>
          </p:nvPr>
        </p:nvSpPr>
        <p:spPr>
          <a:xfrm>
            <a:off x="515937" y="1329378"/>
            <a:ext cx="5580062" cy="4637076"/>
          </a:xfrm>
        </p:spPr>
        <p:txBody>
          <a:bodyPr numCol="1" spcCol="180000" anchor="t">
            <a:noAutofit/>
          </a:bodyPr>
          <a:lstStyle>
            <a:lvl1pPr marL="0" indent="0">
              <a:lnSpc>
                <a:spcPct val="100000"/>
              </a:lnSpc>
              <a:spcAft>
                <a:spcPts val="1800"/>
              </a:spcAft>
              <a:buClr>
                <a:schemeClr val="bg2"/>
              </a:buClr>
              <a:buFont typeface="Arial" panose="020B0604020202020204" pitchFamily="34" charset="0"/>
              <a:buNone/>
              <a:defRPr sz="28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6" name="Title Placeholder 1">
            <a:extLst>
              <a:ext uri="{FF2B5EF4-FFF2-40B4-BE49-F238E27FC236}">
                <a16:creationId xmlns:a16="http://schemas.microsoft.com/office/drawing/2014/main" id="{D7D9C6B7-7323-827F-E01F-2EFDCE721461}"/>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Tree>
    <p:extLst>
      <p:ext uri="{BB962C8B-B14F-4D97-AF65-F5344CB8AC3E}">
        <p14:creationId xmlns:p14="http://schemas.microsoft.com/office/powerpoint/2010/main" val="414695885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ections + Image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6441625"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6441625"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6441625"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6279872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ections + Image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733177"/>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3287807"/>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4452281"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4" name="Picture Placeholder 2">
            <a:extLst>
              <a:ext uri="{FF2B5EF4-FFF2-40B4-BE49-F238E27FC236}">
                <a16:creationId xmlns:a16="http://schemas.microsoft.com/office/drawing/2014/main" id="{AA59D731-0D13-EB6C-7B10-1B59D3D8C5AA}"/>
              </a:ext>
            </a:extLst>
          </p:cNvPr>
          <p:cNvSpPr>
            <a:spLocks noGrp="1"/>
          </p:cNvSpPr>
          <p:nvPr>
            <p:ph type="pic" sz="quarter" idx="25"/>
          </p:nvPr>
        </p:nvSpPr>
        <p:spPr>
          <a:xfrm>
            <a:off x="8388626"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128110784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Key Stat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4056745"/>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17" name="Text Placeholder 6">
            <a:extLst>
              <a:ext uri="{FF2B5EF4-FFF2-40B4-BE49-F238E27FC236}">
                <a16:creationId xmlns:a16="http://schemas.microsoft.com/office/drawing/2014/main" id="{B0250E06-295E-B6E6-95C4-089EF7886C76}"/>
              </a:ext>
            </a:extLst>
          </p:cNvPr>
          <p:cNvSpPr>
            <a:spLocks noGrp="1"/>
          </p:cNvSpPr>
          <p:nvPr>
            <p:ph type="body" sz="quarter" idx="25" hasCustomPrompt="1"/>
          </p:nvPr>
        </p:nvSpPr>
        <p:spPr>
          <a:xfrm>
            <a:off x="515939" y="2881801"/>
            <a:ext cx="3287436" cy="1115264"/>
          </a:xfrm>
        </p:spPr>
        <p:txBody>
          <a:bodyPr anchor="b">
            <a:normAutofit/>
          </a:bodyPr>
          <a:lstStyle>
            <a:lvl1pPr>
              <a:defRPr sz="6600" b="1">
                <a:solidFill>
                  <a:schemeClr val="bg2"/>
                </a:solidFill>
              </a:defRPr>
            </a:lvl1pPr>
          </a:lstStyle>
          <a:p>
            <a:pPr lvl="0"/>
            <a:r>
              <a:rPr lang="en-GB"/>
              <a:t>XXXX</a:t>
            </a:r>
          </a:p>
        </p:txBody>
      </p:sp>
      <p:sp>
        <p:nvSpPr>
          <p:cNvPr id="23" name="Text Placeholder 6">
            <a:extLst>
              <a:ext uri="{FF2B5EF4-FFF2-40B4-BE49-F238E27FC236}">
                <a16:creationId xmlns:a16="http://schemas.microsoft.com/office/drawing/2014/main" id="{41638B5E-8DB0-EAFF-0CF3-8812AF05A9BF}"/>
              </a:ext>
            </a:extLst>
          </p:cNvPr>
          <p:cNvSpPr>
            <a:spLocks noGrp="1"/>
          </p:cNvSpPr>
          <p:nvPr>
            <p:ph type="body" sz="quarter" idx="26" hasCustomPrompt="1"/>
          </p:nvPr>
        </p:nvSpPr>
        <p:spPr>
          <a:xfrm>
            <a:off x="4449392" y="2881801"/>
            <a:ext cx="3287436" cy="1115264"/>
          </a:xfrm>
        </p:spPr>
        <p:txBody>
          <a:bodyPr anchor="b">
            <a:normAutofit/>
          </a:bodyPr>
          <a:lstStyle>
            <a:lvl1pPr>
              <a:defRPr sz="6600" b="1">
                <a:solidFill>
                  <a:schemeClr val="bg2"/>
                </a:solidFill>
              </a:defRPr>
            </a:lvl1pPr>
          </a:lstStyle>
          <a:p>
            <a:pPr lvl="0"/>
            <a:r>
              <a:rPr lang="en-GB"/>
              <a:t>XXXX</a:t>
            </a:r>
          </a:p>
        </p:txBody>
      </p:sp>
      <p:sp>
        <p:nvSpPr>
          <p:cNvPr id="24" name="Text Placeholder 6">
            <a:extLst>
              <a:ext uri="{FF2B5EF4-FFF2-40B4-BE49-F238E27FC236}">
                <a16:creationId xmlns:a16="http://schemas.microsoft.com/office/drawing/2014/main" id="{248EBF9A-10A9-92FA-05B2-3A9523883401}"/>
              </a:ext>
            </a:extLst>
          </p:cNvPr>
          <p:cNvSpPr>
            <a:spLocks noGrp="1"/>
          </p:cNvSpPr>
          <p:nvPr>
            <p:ph type="body" sz="quarter" idx="27" hasCustomPrompt="1"/>
          </p:nvPr>
        </p:nvSpPr>
        <p:spPr>
          <a:xfrm>
            <a:off x="8382846" y="2881801"/>
            <a:ext cx="3287436" cy="1115264"/>
          </a:xfrm>
        </p:spPr>
        <p:txBody>
          <a:bodyPr anchor="b">
            <a:normAutofit/>
          </a:bodyPr>
          <a:lstStyle>
            <a:lvl1pPr>
              <a:defRPr sz="6600" b="1">
                <a:solidFill>
                  <a:schemeClr val="bg2"/>
                </a:solidFill>
              </a:defRPr>
            </a:lvl1pPr>
          </a:lstStyle>
          <a:p>
            <a:pPr lvl="0"/>
            <a:r>
              <a:rPr lang="en-GB"/>
              <a:t>XXXX</a:t>
            </a:r>
          </a:p>
        </p:txBody>
      </p:sp>
      <p:sp>
        <p:nvSpPr>
          <p:cNvPr id="20" name="Text Placeholder 8">
            <a:extLst>
              <a:ext uri="{FF2B5EF4-FFF2-40B4-BE49-F238E27FC236}">
                <a16:creationId xmlns:a16="http://schemas.microsoft.com/office/drawing/2014/main" id="{D2E71522-4C4D-EAC4-2A71-F45B1F18D569}"/>
              </a:ext>
            </a:extLst>
          </p:cNvPr>
          <p:cNvSpPr>
            <a:spLocks noGrp="1"/>
          </p:cNvSpPr>
          <p:nvPr>
            <p:ph type="body" idx="13"/>
          </p:nvPr>
        </p:nvSpPr>
        <p:spPr>
          <a:xfrm>
            <a:off x="531133" y="1304925"/>
            <a:ext cx="11144930" cy="1369692"/>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157613369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Key Stat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2" name="Title Placeholder 1">
            <a:extLst>
              <a:ext uri="{FF2B5EF4-FFF2-40B4-BE49-F238E27FC236}">
                <a16:creationId xmlns:a16="http://schemas.microsoft.com/office/drawing/2014/main" id="{14F0825D-90B8-6120-7F14-9DC0960BC9E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63" name="Text Placeholder 6">
            <a:extLst>
              <a:ext uri="{FF2B5EF4-FFF2-40B4-BE49-F238E27FC236}">
                <a16:creationId xmlns:a16="http://schemas.microsoft.com/office/drawing/2014/main" id="{AF40E274-F0AF-0436-1F33-86E04DCC0DAA}"/>
              </a:ext>
            </a:extLst>
          </p:cNvPr>
          <p:cNvSpPr>
            <a:spLocks noGrp="1"/>
          </p:cNvSpPr>
          <p:nvPr>
            <p:ph type="body" sz="quarter" idx="25" hasCustomPrompt="1"/>
          </p:nvPr>
        </p:nvSpPr>
        <p:spPr>
          <a:xfrm>
            <a:off x="515939" y="2931453"/>
            <a:ext cx="2007342" cy="844151"/>
          </a:xfrm>
        </p:spPr>
        <p:txBody>
          <a:bodyPr anchor="b">
            <a:normAutofit/>
          </a:bodyPr>
          <a:lstStyle>
            <a:lvl1pPr>
              <a:defRPr sz="4600" b="1">
                <a:solidFill>
                  <a:schemeClr val="bg2"/>
                </a:solidFill>
              </a:defRPr>
            </a:lvl1pPr>
          </a:lstStyle>
          <a:p>
            <a:pPr lvl="0"/>
            <a:r>
              <a:rPr lang="en-GB"/>
              <a:t>XXXXX</a:t>
            </a:r>
          </a:p>
        </p:txBody>
      </p:sp>
      <p:sp>
        <p:nvSpPr>
          <p:cNvPr id="64" name="Text Placeholder 8">
            <a:extLst>
              <a:ext uri="{FF2B5EF4-FFF2-40B4-BE49-F238E27FC236}">
                <a16:creationId xmlns:a16="http://schemas.microsoft.com/office/drawing/2014/main" id="{DB2C3DC3-9DBF-095B-1AEB-4513EE50C647}"/>
              </a:ext>
            </a:extLst>
          </p:cNvPr>
          <p:cNvSpPr>
            <a:spLocks noGrp="1"/>
          </p:cNvSpPr>
          <p:nvPr>
            <p:ph type="body" idx="13"/>
          </p:nvPr>
        </p:nvSpPr>
        <p:spPr>
          <a:xfrm>
            <a:off x="531133" y="1304924"/>
            <a:ext cx="11144930" cy="1566849"/>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65" name="Text Placeholder 6">
            <a:extLst>
              <a:ext uri="{FF2B5EF4-FFF2-40B4-BE49-F238E27FC236}">
                <a16:creationId xmlns:a16="http://schemas.microsoft.com/office/drawing/2014/main" id="{EBBD32EE-C0FF-E8CB-43E3-315A609AEFE7}"/>
              </a:ext>
            </a:extLst>
          </p:cNvPr>
          <p:cNvSpPr>
            <a:spLocks noGrp="1"/>
          </p:cNvSpPr>
          <p:nvPr>
            <p:ph type="body" sz="quarter" idx="16"/>
          </p:nvPr>
        </p:nvSpPr>
        <p:spPr>
          <a:xfrm>
            <a:off x="5159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6" name="Text Placeholder 6">
            <a:extLst>
              <a:ext uri="{FF2B5EF4-FFF2-40B4-BE49-F238E27FC236}">
                <a16:creationId xmlns:a16="http://schemas.microsoft.com/office/drawing/2014/main" id="{9E2EB64B-500A-8201-8F3F-287FDE60FB19}"/>
              </a:ext>
            </a:extLst>
          </p:cNvPr>
          <p:cNvSpPr>
            <a:spLocks noGrp="1"/>
          </p:cNvSpPr>
          <p:nvPr>
            <p:ph type="body" sz="quarter" idx="19"/>
          </p:nvPr>
        </p:nvSpPr>
        <p:spPr>
          <a:xfrm>
            <a:off x="28026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7" name="Text Placeholder 6">
            <a:extLst>
              <a:ext uri="{FF2B5EF4-FFF2-40B4-BE49-F238E27FC236}">
                <a16:creationId xmlns:a16="http://schemas.microsoft.com/office/drawing/2014/main" id="{709BC01A-3AFB-CE31-0E4A-EE885FE2D5A4}"/>
              </a:ext>
            </a:extLst>
          </p:cNvPr>
          <p:cNvSpPr>
            <a:spLocks noGrp="1"/>
          </p:cNvSpPr>
          <p:nvPr>
            <p:ph type="body" sz="quarter" idx="22"/>
          </p:nvPr>
        </p:nvSpPr>
        <p:spPr>
          <a:xfrm>
            <a:off x="50894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8" name="Text Placeholder 6">
            <a:extLst>
              <a:ext uri="{FF2B5EF4-FFF2-40B4-BE49-F238E27FC236}">
                <a16:creationId xmlns:a16="http://schemas.microsoft.com/office/drawing/2014/main" id="{CD03EE5B-6B86-7B77-E541-93CE05115235}"/>
              </a:ext>
            </a:extLst>
          </p:cNvPr>
          <p:cNvSpPr>
            <a:spLocks noGrp="1"/>
          </p:cNvSpPr>
          <p:nvPr>
            <p:ph type="body" sz="quarter" idx="28"/>
          </p:nvPr>
        </p:nvSpPr>
        <p:spPr>
          <a:xfrm>
            <a:off x="73761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9" name="Text Placeholder 6">
            <a:extLst>
              <a:ext uri="{FF2B5EF4-FFF2-40B4-BE49-F238E27FC236}">
                <a16:creationId xmlns:a16="http://schemas.microsoft.com/office/drawing/2014/main" id="{F9CB884D-6999-7DC7-1825-FC60BEC935BD}"/>
              </a:ext>
            </a:extLst>
          </p:cNvPr>
          <p:cNvSpPr>
            <a:spLocks noGrp="1"/>
          </p:cNvSpPr>
          <p:nvPr>
            <p:ph type="body" sz="quarter" idx="29"/>
          </p:nvPr>
        </p:nvSpPr>
        <p:spPr>
          <a:xfrm>
            <a:off x="9662940"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70" name="Text Placeholder 6">
            <a:extLst>
              <a:ext uri="{FF2B5EF4-FFF2-40B4-BE49-F238E27FC236}">
                <a16:creationId xmlns:a16="http://schemas.microsoft.com/office/drawing/2014/main" id="{F03D69DA-4061-E20B-1262-8A9F09B92D26}"/>
              </a:ext>
            </a:extLst>
          </p:cNvPr>
          <p:cNvSpPr>
            <a:spLocks noGrp="1"/>
          </p:cNvSpPr>
          <p:nvPr>
            <p:ph type="body" sz="quarter" idx="30" hasCustomPrompt="1"/>
          </p:nvPr>
        </p:nvSpPr>
        <p:spPr>
          <a:xfrm>
            <a:off x="2790107" y="2931453"/>
            <a:ext cx="2007342" cy="844151"/>
          </a:xfrm>
        </p:spPr>
        <p:txBody>
          <a:bodyPr anchor="b">
            <a:normAutofit/>
          </a:bodyPr>
          <a:lstStyle>
            <a:lvl1pPr>
              <a:defRPr sz="4600" b="1">
                <a:solidFill>
                  <a:schemeClr val="bg2"/>
                </a:solidFill>
              </a:defRPr>
            </a:lvl1pPr>
          </a:lstStyle>
          <a:p>
            <a:pPr lvl="0"/>
            <a:r>
              <a:rPr lang="en-GB"/>
              <a:t>XXXXX</a:t>
            </a:r>
          </a:p>
        </p:txBody>
      </p:sp>
      <p:sp>
        <p:nvSpPr>
          <p:cNvPr id="71" name="Text Placeholder 6">
            <a:extLst>
              <a:ext uri="{FF2B5EF4-FFF2-40B4-BE49-F238E27FC236}">
                <a16:creationId xmlns:a16="http://schemas.microsoft.com/office/drawing/2014/main" id="{4DA3F266-6EB8-18CF-146E-FCE0EE2BCCED}"/>
              </a:ext>
            </a:extLst>
          </p:cNvPr>
          <p:cNvSpPr>
            <a:spLocks noGrp="1"/>
          </p:cNvSpPr>
          <p:nvPr>
            <p:ph type="body" sz="quarter" idx="31" hasCustomPrompt="1"/>
          </p:nvPr>
        </p:nvSpPr>
        <p:spPr>
          <a:xfrm>
            <a:off x="5064275" y="2931453"/>
            <a:ext cx="2007342" cy="844151"/>
          </a:xfrm>
        </p:spPr>
        <p:txBody>
          <a:bodyPr anchor="b">
            <a:normAutofit/>
          </a:bodyPr>
          <a:lstStyle>
            <a:lvl1pPr>
              <a:defRPr sz="4600" b="1">
                <a:solidFill>
                  <a:schemeClr val="bg2"/>
                </a:solidFill>
              </a:defRPr>
            </a:lvl1pPr>
          </a:lstStyle>
          <a:p>
            <a:pPr lvl="0"/>
            <a:r>
              <a:rPr lang="en-GB"/>
              <a:t>XXXXX</a:t>
            </a:r>
          </a:p>
        </p:txBody>
      </p:sp>
      <p:sp>
        <p:nvSpPr>
          <p:cNvPr id="72" name="Text Placeholder 6">
            <a:extLst>
              <a:ext uri="{FF2B5EF4-FFF2-40B4-BE49-F238E27FC236}">
                <a16:creationId xmlns:a16="http://schemas.microsoft.com/office/drawing/2014/main" id="{ABAC94EC-4D3A-CEAC-3763-AE5EBA842951}"/>
              </a:ext>
            </a:extLst>
          </p:cNvPr>
          <p:cNvSpPr>
            <a:spLocks noGrp="1"/>
          </p:cNvSpPr>
          <p:nvPr>
            <p:ph type="body" sz="quarter" idx="32" hasCustomPrompt="1"/>
          </p:nvPr>
        </p:nvSpPr>
        <p:spPr>
          <a:xfrm>
            <a:off x="7376189" y="2931453"/>
            <a:ext cx="2007342" cy="844151"/>
          </a:xfrm>
        </p:spPr>
        <p:txBody>
          <a:bodyPr anchor="b">
            <a:normAutofit/>
          </a:bodyPr>
          <a:lstStyle>
            <a:lvl1pPr>
              <a:defRPr sz="4600" b="1">
                <a:solidFill>
                  <a:schemeClr val="bg2"/>
                </a:solidFill>
              </a:defRPr>
            </a:lvl1pPr>
          </a:lstStyle>
          <a:p>
            <a:pPr lvl="0"/>
            <a:r>
              <a:rPr lang="en-GB"/>
              <a:t>XXXXX</a:t>
            </a:r>
          </a:p>
        </p:txBody>
      </p:sp>
      <p:sp>
        <p:nvSpPr>
          <p:cNvPr id="73" name="Text Placeholder 6">
            <a:extLst>
              <a:ext uri="{FF2B5EF4-FFF2-40B4-BE49-F238E27FC236}">
                <a16:creationId xmlns:a16="http://schemas.microsoft.com/office/drawing/2014/main" id="{CB8F9A8E-E04A-1CA2-A320-7A4AE6F70DD9}"/>
              </a:ext>
            </a:extLst>
          </p:cNvPr>
          <p:cNvSpPr>
            <a:spLocks noGrp="1"/>
          </p:cNvSpPr>
          <p:nvPr>
            <p:ph type="body" sz="quarter" idx="33" hasCustomPrompt="1"/>
          </p:nvPr>
        </p:nvSpPr>
        <p:spPr>
          <a:xfrm>
            <a:off x="9662940" y="2931453"/>
            <a:ext cx="2007342" cy="844151"/>
          </a:xfrm>
        </p:spPr>
        <p:txBody>
          <a:bodyPr anchor="b">
            <a:normAutofit/>
          </a:bodyPr>
          <a:lstStyle>
            <a:lvl1pPr>
              <a:defRPr sz="4600" b="1">
                <a:solidFill>
                  <a:schemeClr val="bg2"/>
                </a:solidFill>
              </a:defRPr>
            </a:lvl1pPr>
          </a:lstStyle>
          <a:p>
            <a:pPr lvl="0"/>
            <a:r>
              <a:rPr lang="en-GB"/>
              <a:t>XXXXX</a:t>
            </a:r>
          </a:p>
        </p:txBody>
      </p:sp>
    </p:spTree>
    <p:extLst>
      <p:ext uri="{BB962C8B-B14F-4D97-AF65-F5344CB8AC3E}">
        <p14:creationId xmlns:p14="http://schemas.microsoft.com/office/powerpoint/2010/main" val="88824223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meline/Milestone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2545069581"/>
              </p:ext>
            </p:extLst>
          </p:nvPr>
        </p:nvGraphicFramePr>
        <p:xfrm>
          <a:off x="606585" y="2278196"/>
          <a:ext cx="11007608" cy="3618726"/>
        </p:xfrm>
        <a:graphic>
          <a:graphicData uri="http://schemas.openxmlformats.org/drawingml/2006/table">
            <a:tbl>
              <a:tblPr bandCol="1">
                <a:tableStyleId>{2D5ABB26-0587-4C30-8999-92F81FD0307C}</a:tableStyleId>
              </a:tblPr>
              <a:tblGrid>
                <a:gridCol w="2751902">
                  <a:extLst>
                    <a:ext uri="{9D8B030D-6E8A-4147-A177-3AD203B41FA5}">
                      <a16:colId xmlns:a16="http://schemas.microsoft.com/office/drawing/2014/main" val="4151945498"/>
                    </a:ext>
                  </a:extLst>
                </a:gridCol>
                <a:gridCol w="2751902">
                  <a:extLst>
                    <a:ext uri="{9D8B030D-6E8A-4147-A177-3AD203B41FA5}">
                      <a16:colId xmlns:a16="http://schemas.microsoft.com/office/drawing/2014/main" val="1382627474"/>
                    </a:ext>
                  </a:extLst>
                </a:gridCol>
                <a:gridCol w="2751902">
                  <a:extLst>
                    <a:ext uri="{9D8B030D-6E8A-4147-A177-3AD203B41FA5}">
                      <a16:colId xmlns:a16="http://schemas.microsoft.com/office/drawing/2014/main" val="2312284562"/>
                    </a:ext>
                  </a:extLst>
                </a:gridCol>
                <a:gridCol w="2751902">
                  <a:extLst>
                    <a:ext uri="{9D8B030D-6E8A-4147-A177-3AD203B41FA5}">
                      <a16:colId xmlns:a16="http://schemas.microsoft.com/office/drawing/2014/main" val="380964293"/>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336105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0" name="Text Placeholder 4">
            <a:extLst>
              <a:ext uri="{FF2B5EF4-FFF2-40B4-BE49-F238E27FC236}">
                <a16:creationId xmlns:a16="http://schemas.microsoft.com/office/drawing/2014/main" id="{5F501377-4DE1-C96B-B5CB-4675C424B7FF}"/>
              </a:ext>
            </a:extLst>
          </p:cNvPr>
          <p:cNvSpPr>
            <a:spLocks noGrp="1"/>
          </p:cNvSpPr>
          <p:nvPr>
            <p:ph type="body" sz="quarter" idx="31"/>
          </p:nvPr>
        </p:nvSpPr>
        <p:spPr>
          <a:xfrm>
            <a:off x="6100140"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1" name="Text Placeholder 4">
            <a:extLst>
              <a:ext uri="{FF2B5EF4-FFF2-40B4-BE49-F238E27FC236}">
                <a16:creationId xmlns:a16="http://schemas.microsoft.com/office/drawing/2014/main" id="{71120A03-3A4D-1301-C17A-86C4C1605881}"/>
              </a:ext>
            </a:extLst>
          </p:cNvPr>
          <p:cNvSpPr>
            <a:spLocks noGrp="1"/>
          </p:cNvSpPr>
          <p:nvPr>
            <p:ph type="body" sz="quarter" idx="32"/>
          </p:nvPr>
        </p:nvSpPr>
        <p:spPr>
          <a:xfrm>
            <a:off x="884842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22898402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meline/Milestone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1495489908"/>
              </p:ext>
            </p:extLst>
          </p:nvPr>
        </p:nvGraphicFramePr>
        <p:xfrm>
          <a:off x="606585" y="2265316"/>
          <a:ext cx="11007610" cy="3618719"/>
        </p:xfrm>
        <a:graphic>
          <a:graphicData uri="http://schemas.openxmlformats.org/drawingml/2006/table">
            <a:tbl>
              <a:tblPr bandCol="1">
                <a:tableStyleId>{2D5ABB26-0587-4C30-8999-92F81FD0307C}</a:tableStyleId>
              </a:tblPr>
              <a:tblGrid>
                <a:gridCol w="2201522">
                  <a:extLst>
                    <a:ext uri="{9D8B030D-6E8A-4147-A177-3AD203B41FA5}">
                      <a16:colId xmlns:a16="http://schemas.microsoft.com/office/drawing/2014/main" val="4151945498"/>
                    </a:ext>
                  </a:extLst>
                </a:gridCol>
                <a:gridCol w="2201522">
                  <a:extLst>
                    <a:ext uri="{9D8B030D-6E8A-4147-A177-3AD203B41FA5}">
                      <a16:colId xmlns:a16="http://schemas.microsoft.com/office/drawing/2014/main" val="1382627474"/>
                    </a:ext>
                  </a:extLst>
                </a:gridCol>
                <a:gridCol w="2201522">
                  <a:extLst>
                    <a:ext uri="{9D8B030D-6E8A-4147-A177-3AD203B41FA5}">
                      <a16:colId xmlns:a16="http://schemas.microsoft.com/office/drawing/2014/main" val="2312284562"/>
                    </a:ext>
                  </a:extLst>
                </a:gridCol>
                <a:gridCol w="2201522">
                  <a:extLst>
                    <a:ext uri="{9D8B030D-6E8A-4147-A177-3AD203B41FA5}">
                      <a16:colId xmlns:a16="http://schemas.microsoft.com/office/drawing/2014/main" val="380964293"/>
                    </a:ext>
                  </a:extLst>
                </a:gridCol>
                <a:gridCol w="2201522">
                  <a:extLst>
                    <a:ext uri="{9D8B030D-6E8A-4147-A177-3AD203B41FA5}">
                      <a16:colId xmlns:a16="http://schemas.microsoft.com/office/drawing/2014/main" val="2456329606"/>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6"/>
            <a:ext cx="11042014" cy="0"/>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2892295"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2217229"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2789882"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67720"/>
            <a:ext cx="2193481"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2806338"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3" name="Oval 22">
            <a:extLst>
              <a:ext uri="{FF2B5EF4-FFF2-40B4-BE49-F238E27FC236}">
                <a16:creationId xmlns:a16="http://schemas.microsoft.com/office/drawing/2014/main" id="{52428D8F-1413-2F6F-66F0-EA64E72C6F19}"/>
              </a:ext>
            </a:extLst>
          </p:cNvPr>
          <p:cNvSpPr>
            <a:spLocks noChangeAspect="1"/>
          </p:cNvSpPr>
          <p:nvPr userDrawn="1"/>
        </p:nvSpPr>
        <p:spPr>
          <a:xfrm>
            <a:off x="51086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4" name="Text Placeholder 71">
            <a:extLst>
              <a:ext uri="{FF2B5EF4-FFF2-40B4-BE49-F238E27FC236}">
                <a16:creationId xmlns:a16="http://schemas.microsoft.com/office/drawing/2014/main" id="{ED2B6425-619B-AFAF-1CF5-12D51DA09538}"/>
              </a:ext>
            </a:extLst>
          </p:cNvPr>
          <p:cNvSpPr>
            <a:spLocks noGrp="1"/>
          </p:cNvSpPr>
          <p:nvPr>
            <p:ph type="body" sz="quarter" idx="33" hasCustomPrompt="1"/>
          </p:nvPr>
        </p:nvSpPr>
        <p:spPr>
          <a:xfrm>
            <a:off x="5006206"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5" name="Text Placeholder 4">
            <a:extLst>
              <a:ext uri="{FF2B5EF4-FFF2-40B4-BE49-F238E27FC236}">
                <a16:creationId xmlns:a16="http://schemas.microsoft.com/office/drawing/2014/main" id="{42048595-A0EA-7BB4-A2D8-622DB0779CAC}"/>
              </a:ext>
            </a:extLst>
          </p:cNvPr>
          <p:cNvSpPr>
            <a:spLocks noGrp="1"/>
          </p:cNvSpPr>
          <p:nvPr>
            <p:ph type="body" sz="quarter" idx="34"/>
          </p:nvPr>
        </p:nvSpPr>
        <p:spPr>
          <a:xfrm>
            <a:off x="5022662"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6" name="Oval 25">
            <a:extLst>
              <a:ext uri="{FF2B5EF4-FFF2-40B4-BE49-F238E27FC236}">
                <a16:creationId xmlns:a16="http://schemas.microsoft.com/office/drawing/2014/main" id="{E31A4FAF-CCB7-1F56-BEE2-622CF1A54FAB}"/>
              </a:ext>
            </a:extLst>
          </p:cNvPr>
          <p:cNvSpPr>
            <a:spLocks noChangeAspect="1"/>
          </p:cNvSpPr>
          <p:nvPr userDrawn="1"/>
        </p:nvSpPr>
        <p:spPr>
          <a:xfrm>
            <a:off x="7304231"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7" name="Text Placeholder 71">
            <a:extLst>
              <a:ext uri="{FF2B5EF4-FFF2-40B4-BE49-F238E27FC236}">
                <a16:creationId xmlns:a16="http://schemas.microsoft.com/office/drawing/2014/main" id="{AD33553F-FF2E-A084-58B1-CABD32043C6D}"/>
              </a:ext>
            </a:extLst>
          </p:cNvPr>
          <p:cNvSpPr>
            <a:spLocks noGrp="1"/>
          </p:cNvSpPr>
          <p:nvPr>
            <p:ph type="body" sz="quarter" idx="35" hasCustomPrompt="1"/>
          </p:nvPr>
        </p:nvSpPr>
        <p:spPr>
          <a:xfrm>
            <a:off x="7201818"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8" name="Text Placeholder 4">
            <a:extLst>
              <a:ext uri="{FF2B5EF4-FFF2-40B4-BE49-F238E27FC236}">
                <a16:creationId xmlns:a16="http://schemas.microsoft.com/office/drawing/2014/main" id="{E55650A2-C067-405B-1B74-AC970B406C55}"/>
              </a:ext>
            </a:extLst>
          </p:cNvPr>
          <p:cNvSpPr>
            <a:spLocks noGrp="1"/>
          </p:cNvSpPr>
          <p:nvPr>
            <p:ph type="body" sz="quarter" idx="36"/>
          </p:nvPr>
        </p:nvSpPr>
        <p:spPr>
          <a:xfrm>
            <a:off x="7218274"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9" name="Oval 28">
            <a:extLst>
              <a:ext uri="{FF2B5EF4-FFF2-40B4-BE49-F238E27FC236}">
                <a16:creationId xmlns:a16="http://schemas.microsoft.com/office/drawing/2014/main" id="{965D2802-7493-9694-05E4-80CC2EF9B231}"/>
              </a:ext>
            </a:extLst>
          </p:cNvPr>
          <p:cNvSpPr>
            <a:spLocks noChangeAspect="1"/>
          </p:cNvSpPr>
          <p:nvPr userDrawn="1"/>
        </p:nvSpPr>
        <p:spPr>
          <a:xfrm>
            <a:off x="951255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30" name="Text Placeholder 71">
            <a:extLst>
              <a:ext uri="{FF2B5EF4-FFF2-40B4-BE49-F238E27FC236}">
                <a16:creationId xmlns:a16="http://schemas.microsoft.com/office/drawing/2014/main" id="{71110D7A-CD1D-2C97-57A0-9A17C8D3134A}"/>
              </a:ext>
            </a:extLst>
          </p:cNvPr>
          <p:cNvSpPr>
            <a:spLocks noGrp="1"/>
          </p:cNvSpPr>
          <p:nvPr>
            <p:ph type="body" sz="quarter" idx="37" hasCustomPrompt="1"/>
          </p:nvPr>
        </p:nvSpPr>
        <p:spPr>
          <a:xfrm>
            <a:off x="9410141"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31" name="Text Placeholder 4">
            <a:extLst>
              <a:ext uri="{FF2B5EF4-FFF2-40B4-BE49-F238E27FC236}">
                <a16:creationId xmlns:a16="http://schemas.microsoft.com/office/drawing/2014/main" id="{4E1F3181-D3F3-3AA6-E3A7-A60D86BCE4F3}"/>
              </a:ext>
            </a:extLst>
          </p:cNvPr>
          <p:cNvSpPr>
            <a:spLocks noGrp="1"/>
          </p:cNvSpPr>
          <p:nvPr>
            <p:ph type="body" sz="quarter" idx="38"/>
          </p:nvPr>
        </p:nvSpPr>
        <p:spPr>
          <a:xfrm>
            <a:off x="9426597"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186072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con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3387491"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3387491"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3387491"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6259044"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6259044"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6259044"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9130597"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913059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913059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269782854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meline/Milestones x6">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3220648469"/>
              </p:ext>
            </p:extLst>
          </p:nvPr>
        </p:nvGraphicFramePr>
        <p:xfrm>
          <a:off x="577178" y="2265316"/>
          <a:ext cx="11007612" cy="3618719"/>
        </p:xfrm>
        <a:graphic>
          <a:graphicData uri="http://schemas.openxmlformats.org/drawingml/2006/table">
            <a:tbl>
              <a:tblPr bandCol="1">
                <a:tableStyleId>{2D5ABB26-0587-4C30-8999-92F81FD0307C}</a:tableStyleId>
              </a:tblPr>
              <a:tblGrid>
                <a:gridCol w="1834602">
                  <a:extLst>
                    <a:ext uri="{9D8B030D-6E8A-4147-A177-3AD203B41FA5}">
                      <a16:colId xmlns:a16="http://schemas.microsoft.com/office/drawing/2014/main" val="4151945498"/>
                    </a:ext>
                  </a:extLst>
                </a:gridCol>
                <a:gridCol w="1834602">
                  <a:extLst>
                    <a:ext uri="{9D8B030D-6E8A-4147-A177-3AD203B41FA5}">
                      <a16:colId xmlns:a16="http://schemas.microsoft.com/office/drawing/2014/main" val="1382627474"/>
                    </a:ext>
                  </a:extLst>
                </a:gridCol>
                <a:gridCol w="1834602">
                  <a:extLst>
                    <a:ext uri="{9D8B030D-6E8A-4147-A177-3AD203B41FA5}">
                      <a16:colId xmlns:a16="http://schemas.microsoft.com/office/drawing/2014/main" val="2312284562"/>
                    </a:ext>
                  </a:extLst>
                </a:gridCol>
                <a:gridCol w="1834602">
                  <a:extLst>
                    <a:ext uri="{9D8B030D-6E8A-4147-A177-3AD203B41FA5}">
                      <a16:colId xmlns:a16="http://schemas.microsoft.com/office/drawing/2014/main" val="380964293"/>
                    </a:ext>
                  </a:extLst>
                </a:gridCol>
                <a:gridCol w="1834602">
                  <a:extLst>
                    <a:ext uri="{9D8B030D-6E8A-4147-A177-3AD203B41FA5}">
                      <a16:colId xmlns:a16="http://schemas.microsoft.com/office/drawing/2014/main" val="2456329606"/>
                    </a:ext>
                  </a:extLst>
                </a:gridCol>
                <a:gridCol w="1834602">
                  <a:extLst>
                    <a:ext uri="{9D8B030D-6E8A-4147-A177-3AD203B41FA5}">
                      <a16:colId xmlns:a16="http://schemas.microsoft.com/office/drawing/2014/main" val="2168740535"/>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5"/>
            <a:ext cx="11006985"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577178"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2" name="Oval 61">
            <a:extLst>
              <a:ext uri="{FF2B5EF4-FFF2-40B4-BE49-F238E27FC236}">
                <a16:creationId xmlns:a16="http://schemas.microsoft.com/office/drawing/2014/main" id="{178D6D93-FD32-F6AE-2A57-61C348C02B3E}"/>
              </a:ext>
            </a:extLst>
          </p:cNvPr>
          <p:cNvSpPr>
            <a:spLocks noChangeAspect="1"/>
          </p:cNvSpPr>
          <p:nvPr userDrawn="1"/>
        </p:nvSpPr>
        <p:spPr>
          <a:xfrm>
            <a:off x="25150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3" name="Text Placeholder 71">
            <a:extLst>
              <a:ext uri="{FF2B5EF4-FFF2-40B4-BE49-F238E27FC236}">
                <a16:creationId xmlns:a16="http://schemas.microsoft.com/office/drawing/2014/main" id="{21AE5853-8A99-8A93-1D01-2F7FCE23E3DD}"/>
              </a:ext>
            </a:extLst>
          </p:cNvPr>
          <p:cNvSpPr>
            <a:spLocks noGrp="1"/>
          </p:cNvSpPr>
          <p:nvPr>
            <p:ph type="body" sz="quarter" idx="30" hasCustomPrompt="1"/>
          </p:nvPr>
        </p:nvSpPr>
        <p:spPr>
          <a:xfrm>
            <a:off x="241117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4" name="Text Placeholder 4">
            <a:extLst>
              <a:ext uri="{FF2B5EF4-FFF2-40B4-BE49-F238E27FC236}">
                <a16:creationId xmlns:a16="http://schemas.microsoft.com/office/drawing/2014/main" id="{1AA430BA-739B-1F40-97FF-53B14467EF88}"/>
              </a:ext>
            </a:extLst>
          </p:cNvPr>
          <p:cNvSpPr>
            <a:spLocks noGrp="1"/>
          </p:cNvSpPr>
          <p:nvPr>
            <p:ph type="body" sz="quarter" idx="31"/>
          </p:nvPr>
        </p:nvSpPr>
        <p:spPr>
          <a:xfrm>
            <a:off x="241118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5" name="Oval 64">
            <a:extLst>
              <a:ext uri="{FF2B5EF4-FFF2-40B4-BE49-F238E27FC236}">
                <a16:creationId xmlns:a16="http://schemas.microsoft.com/office/drawing/2014/main" id="{DC0E5BE5-8378-48E2-C8D1-F22E49536780}"/>
              </a:ext>
            </a:extLst>
          </p:cNvPr>
          <p:cNvSpPr>
            <a:spLocks noChangeAspect="1"/>
          </p:cNvSpPr>
          <p:nvPr userDrawn="1"/>
        </p:nvSpPr>
        <p:spPr>
          <a:xfrm>
            <a:off x="4364033"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6" name="Text Placeholder 71">
            <a:extLst>
              <a:ext uri="{FF2B5EF4-FFF2-40B4-BE49-F238E27FC236}">
                <a16:creationId xmlns:a16="http://schemas.microsoft.com/office/drawing/2014/main" id="{DDCEF4C9-0B45-4A5E-2D03-31D3672575C4}"/>
              </a:ext>
            </a:extLst>
          </p:cNvPr>
          <p:cNvSpPr>
            <a:spLocks noGrp="1"/>
          </p:cNvSpPr>
          <p:nvPr>
            <p:ph type="body" sz="quarter" idx="32" hasCustomPrompt="1"/>
          </p:nvPr>
        </p:nvSpPr>
        <p:spPr>
          <a:xfrm>
            <a:off x="4260193"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7" name="Text Placeholder 4">
            <a:extLst>
              <a:ext uri="{FF2B5EF4-FFF2-40B4-BE49-F238E27FC236}">
                <a16:creationId xmlns:a16="http://schemas.microsoft.com/office/drawing/2014/main" id="{B994265A-DDDF-4B03-8D82-FB42EFBCBCE6}"/>
              </a:ext>
            </a:extLst>
          </p:cNvPr>
          <p:cNvSpPr>
            <a:spLocks noGrp="1"/>
          </p:cNvSpPr>
          <p:nvPr>
            <p:ph type="body" sz="quarter" idx="33"/>
          </p:nvPr>
        </p:nvSpPr>
        <p:spPr>
          <a:xfrm>
            <a:off x="4260194"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8" name="Oval 67">
            <a:extLst>
              <a:ext uri="{FF2B5EF4-FFF2-40B4-BE49-F238E27FC236}">
                <a16:creationId xmlns:a16="http://schemas.microsoft.com/office/drawing/2014/main" id="{0F31CF81-312F-837D-5714-92C7014354C5}"/>
              </a:ext>
            </a:extLst>
          </p:cNvPr>
          <p:cNvSpPr>
            <a:spLocks noChangeAspect="1"/>
          </p:cNvSpPr>
          <p:nvPr userDrawn="1"/>
        </p:nvSpPr>
        <p:spPr>
          <a:xfrm>
            <a:off x="619983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9" name="Text Placeholder 71">
            <a:extLst>
              <a:ext uri="{FF2B5EF4-FFF2-40B4-BE49-F238E27FC236}">
                <a16:creationId xmlns:a16="http://schemas.microsoft.com/office/drawing/2014/main" id="{62AEAA69-3020-A0FF-5608-7AFD7A5D2986}"/>
              </a:ext>
            </a:extLst>
          </p:cNvPr>
          <p:cNvSpPr>
            <a:spLocks noGrp="1"/>
          </p:cNvSpPr>
          <p:nvPr>
            <p:ph type="body" sz="quarter" idx="34" hasCustomPrompt="1"/>
          </p:nvPr>
        </p:nvSpPr>
        <p:spPr>
          <a:xfrm>
            <a:off x="609599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0" name="Text Placeholder 4">
            <a:extLst>
              <a:ext uri="{FF2B5EF4-FFF2-40B4-BE49-F238E27FC236}">
                <a16:creationId xmlns:a16="http://schemas.microsoft.com/office/drawing/2014/main" id="{79626162-0EE9-3BA8-0CDF-67028FE32F18}"/>
              </a:ext>
            </a:extLst>
          </p:cNvPr>
          <p:cNvSpPr>
            <a:spLocks noGrp="1"/>
          </p:cNvSpPr>
          <p:nvPr>
            <p:ph type="body" sz="quarter" idx="35"/>
          </p:nvPr>
        </p:nvSpPr>
        <p:spPr>
          <a:xfrm>
            <a:off x="609600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1" name="Oval 70">
            <a:extLst>
              <a:ext uri="{FF2B5EF4-FFF2-40B4-BE49-F238E27FC236}">
                <a16:creationId xmlns:a16="http://schemas.microsoft.com/office/drawing/2014/main" id="{D4AB8F32-B492-2CD9-826C-E5C5378592C9}"/>
              </a:ext>
            </a:extLst>
          </p:cNvPr>
          <p:cNvSpPr>
            <a:spLocks noChangeAspect="1"/>
          </p:cNvSpPr>
          <p:nvPr userDrawn="1"/>
        </p:nvSpPr>
        <p:spPr>
          <a:xfrm>
            <a:off x="803564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2" name="Text Placeholder 71">
            <a:extLst>
              <a:ext uri="{FF2B5EF4-FFF2-40B4-BE49-F238E27FC236}">
                <a16:creationId xmlns:a16="http://schemas.microsoft.com/office/drawing/2014/main" id="{3F1D7A91-7111-6E5C-279C-1B1D96950821}"/>
              </a:ext>
            </a:extLst>
          </p:cNvPr>
          <p:cNvSpPr>
            <a:spLocks noGrp="1"/>
          </p:cNvSpPr>
          <p:nvPr>
            <p:ph type="body" sz="quarter" idx="36" hasCustomPrompt="1"/>
          </p:nvPr>
        </p:nvSpPr>
        <p:spPr>
          <a:xfrm>
            <a:off x="7931804"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3" name="Text Placeholder 4">
            <a:extLst>
              <a:ext uri="{FF2B5EF4-FFF2-40B4-BE49-F238E27FC236}">
                <a16:creationId xmlns:a16="http://schemas.microsoft.com/office/drawing/2014/main" id="{0E2562B9-545B-AF00-D9F9-44E167A11B93}"/>
              </a:ext>
            </a:extLst>
          </p:cNvPr>
          <p:cNvSpPr>
            <a:spLocks noGrp="1"/>
          </p:cNvSpPr>
          <p:nvPr>
            <p:ph type="body" sz="quarter" idx="37"/>
          </p:nvPr>
        </p:nvSpPr>
        <p:spPr>
          <a:xfrm>
            <a:off x="7931805"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4" name="Oval 73">
            <a:extLst>
              <a:ext uri="{FF2B5EF4-FFF2-40B4-BE49-F238E27FC236}">
                <a16:creationId xmlns:a16="http://schemas.microsoft.com/office/drawing/2014/main" id="{A45C6367-A74F-1C2C-672E-F2E6078D3C68}"/>
              </a:ext>
            </a:extLst>
          </p:cNvPr>
          <p:cNvSpPr>
            <a:spLocks noChangeAspect="1"/>
          </p:cNvSpPr>
          <p:nvPr userDrawn="1"/>
        </p:nvSpPr>
        <p:spPr>
          <a:xfrm>
            <a:off x="9847196"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5" name="Text Placeholder 71">
            <a:extLst>
              <a:ext uri="{FF2B5EF4-FFF2-40B4-BE49-F238E27FC236}">
                <a16:creationId xmlns:a16="http://schemas.microsoft.com/office/drawing/2014/main" id="{5865903F-F98B-94C0-7563-3A297E41DA2E}"/>
              </a:ext>
            </a:extLst>
          </p:cNvPr>
          <p:cNvSpPr>
            <a:spLocks noGrp="1"/>
          </p:cNvSpPr>
          <p:nvPr>
            <p:ph type="body" sz="quarter" idx="38" hasCustomPrompt="1"/>
          </p:nvPr>
        </p:nvSpPr>
        <p:spPr>
          <a:xfrm>
            <a:off x="9743356"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6" name="Text Placeholder 4">
            <a:extLst>
              <a:ext uri="{FF2B5EF4-FFF2-40B4-BE49-F238E27FC236}">
                <a16:creationId xmlns:a16="http://schemas.microsoft.com/office/drawing/2014/main" id="{CAB912CE-814A-19EE-2402-D55C72FA588E}"/>
              </a:ext>
            </a:extLst>
          </p:cNvPr>
          <p:cNvSpPr>
            <a:spLocks noGrp="1"/>
          </p:cNvSpPr>
          <p:nvPr>
            <p:ph type="body" sz="quarter" idx="39"/>
          </p:nvPr>
        </p:nvSpPr>
        <p:spPr>
          <a:xfrm>
            <a:off x="9743357"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29661782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Annual Timeline">
    <p:spTree>
      <p:nvGrpSpPr>
        <p:cNvPr id="1" name=""/>
        <p:cNvGrpSpPr/>
        <p:nvPr/>
      </p:nvGrpSpPr>
      <p:grpSpPr>
        <a:xfrm>
          <a:off x="0" y="0"/>
          <a:ext cx="0" cy="0"/>
          <a:chOff x="0" y="0"/>
          <a:chExt cx="0" cy="0"/>
        </a:xfrm>
      </p:grpSpPr>
      <p:graphicFrame>
        <p:nvGraphicFramePr>
          <p:cNvPr id="30" name="Table 29">
            <a:extLst>
              <a:ext uri="{FF2B5EF4-FFF2-40B4-BE49-F238E27FC236}">
                <a16:creationId xmlns:a16="http://schemas.microsoft.com/office/drawing/2014/main" id="{803BAA2C-9254-B18D-A058-251E52C66E89}"/>
              </a:ext>
            </a:extLst>
          </p:cNvPr>
          <p:cNvGraphicFramePr>
            <a:graphicFrameLocks noGrp="1"/>
          </p:cNvGraphicFramePr>
          <p:nvPr userDrawn="1">
            <p:extLst>
              <p:ext uri="{D42A27DB-BD31-4B8C-83A1-F6EECF244321}">
                <p14:modId xmlns:p14="http://schemas.microsoft.com/office/powerpoint/2010/main" val="4106880639"/>
              </p:ext>
            </p:extLst>
          </p:nvPr>
        </p:nvGraphicFramePr>
        <p:xfrm>
          <a:off x="606585" y="2278196"/>
          <a:ext cx="11007612" cy="3618726"/>
        </p:xfrm>
        <a:graphic>
          <a:graphicData uri="http://schemas.openxmlformats.org/drawingml/2006/table">
            <a:tbl>
              <a:tblPr bandCol="1">
                <a:tableStyleId>{2D5ABB26-0587-4C30-8999-92F81FD0307C}</a:tableStyleId>
              </a:tblPr>
              <a:tblGrid>
                <a:gridCol w="917301">
                  <a:extLst>
                    <a:ext uri="{9D8B030D-6E8A-4147-A177-3AD203B41FA5}">
                      <a16:colId xmlns:a16="http://schemas.microsoft.com/office/drawing/2014/main" val="4151945498"/>
                    </a:ext>
                  </a:extLst>
                </a:gridCol>
                <a:gridCol w="917301">
                  <a:extLst>
                    <a:ext uri="{9D8B030D-6E8A-4147-A177-3AD203B41FA5}">
                      <a16:colId xmlns:a16="http://schemas.microsoft.com/office/drawing/2014/main" val="1382627474"/>
                    </a:ext>
                  </a:extLst>
                </a:gridCol>
                <a:gridCol w="917301">
                  <a:extLst>
                    <a:ext uri="{9D8B030D-6E8A-4147-A177-3AD203B41FA5}">
                      <a16:colId xmlns:a16="http://schemas.microsoft.com/office/drawing/2014/main" val="2312284562"/>
                    </a:ext>
                  </a:extLst>
                </a:gridCol>
                <a:gridCol w="917301">
                  <a:extLst>
                    <a:ext uri="{9D8B030D-6E8A-4147-A177-3AD203B41FA5}">
                      <a16:colId xmlns:a16="http://schemas.microsoft.com/office/drawing/2014/main" val="380964293"/>
                    </a:ext>
                  </a:extLst>
                </a:gridCol>
                <a:gridCol w="917301">
                  <a:extLst>
                    <a:ext uri="{9D8B030D-6E8A-4147-A177-3AD203B41FA5}">
                      <a16:colId xmlns:a16="http://schemas.microsoft.com/office/drawing/2014/main" val="2227914870"/>
                    </a:ext>
                  </a:extLst>
                </a:gridCol>
                <a:gridCol w="917301">
                  <a:extLst>
                    <a:ext uri="{9D8B030D-6E8A-4147-A177-3AD203B41FA5}">
                      <a16:colId xmlns:a16="http://schemas.microsoft.com/office/drawing/2014/main" val="2386396939"/>
                    </a:ext>
                  </a:extLst>
                </a:gridCol>
                <a:gridCol w="917301">
                  <a:extLst>
                    <a:ext uri="{9D8B030D-6E8A-4147-A177-3AD203B41FA5}">
                      <a16:colId xmlns:a16="http://schemas.microsoft.com/office/drawing/2014/main" val="1442862435"/>
                    </a:ext>
                  </a:extLst>
                </a:gridCol>
                <a:gridCol w="917301">
                  <a:extLst>
                    <a:ext uri="{9D8B030D-6E8A-4147-A177-3AD203B41FA5}">
                      <a16:colId xmlns:a16="http://schemas.microsoft.com/office/drawing/2014/main" val="2496167856"/>
                    </a:ext>
                  </a:extLst>
                </a:gridCol>
                <a:gridCol w="917301">
                  <a:extLst>
                    <a:ext uri="{9D8B030D-6E8A-4147-A177-3AD203B41FA5}">
                      <a16:colId xmlns:a16="http://schemas.microsoft.com/office/drawing/2014/main" val="936398145"/>
                    </a:ext>
                  </a:extLst>
                </a:gridCol>
                <a:gridCol w="917301">
                  <a:extLst>
                    <a:ext uri="{9D8B030D-6E8A-4147-A177-3AD203B41FA5}">
                      <a16:colId xmlns:a16="http://schemas.microsoft.com/office/drawing/2014/main" val="3251811526"/>
                    </a:ext>
                  </a:extLst>
                </a:gridCol>
                <a:gridCol w="917301">
                  <a:extLst>
                    <a:ext uri="{9D8B030D-6E8A-4147-A177-3AD203B41FA5}">
                      <a16:colId xmlns:a16="http://schemas.microsoft.com/office/drawing/2014/main" val="2298212362"/>
                    </a:ext>
                  </a:extLst>
                </a:gridCol>
                <a:gridCol w="917301">
                  <a:extLst>
                    <a:ext uri="{9D8B030D-6E8A-4147-A177-3AD203B41FA5}">
                      <a16:colId xmlns:a16="http://schemas.microsoft.com/office/drawing/2014/main" val="1474312375"/>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noFill/>
                  </a:tcPr>
                </a:tc>
                <a:extLst>
                  <a:ext uri="{0D108BD9-81ED-4DB2-BD59-A6C34878D82A}">
                    <a16:rowId xmlns:a16="http://schemas.microsoft.com/office/drawing/2014/main" val="3469904028"/>
                  </a:ext>
                </a:extLst>
              </a:tr>
            </a:tbl>
          </a:graphicData>
        </a:graphic>
      </p:graphicFrame>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tx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23" name="Text Placeholder 2">
            <a:extLst>
              <a:ext uri="{FF2B5EF4-FFF2-40B4-BE49-F238E27FC236}">
                <a16:creationId xmlns:a16="http://schemas.microsoft.com/office/drawing/2014/main" id="{3031F97C-D610-4D45-F78B-D175D9A0E755}"/>
              </a:ext>
            </a:extLst>
          </p:cNvPr>
          <p:cNvSpPr>
            <a:spLocks noGrp="1"/>
          </p:cNvSpPr>
          <p:nvPr>
            <p:ph type="body" sz="quarter" idx="47"/>
          </p:nvPr>
        </p:nvSpPr>
        <p:spPr>
          <a:xfrm>
            <a:off x="3485839" y="2583275"/>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4" name="Text Placeholder 2">
            <a:extLst>
              <a:ext uri="{FF2B5EF4-FFF2-40B4-BE49-F238E27FC236}">
                <a16:creationId xmlns:a16="http://schemas.microsoft.com/office/drawing/2014/main" id="{1FF72A2C-EC93-1960-E000-9D1BE3C473D1}"/>
              </a:ext>
            </a:extLst>
          </p:cNvPr>
          <p:cNvSpPr>
            <a:spLocks noGrp="1"/>
          </p:cNvSpPr>
          <p:nvPr>
            <p:ph type="body" sz="quarter" idx="48"/>
          </p:nvPr>
        </p:nvSpPr>
        <p:spPr>
          <a:xfrm>
            <a:off x="718374" y="2588233"/>
            <a:ext cx="2451893"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5" name="Text Placeholder 2">
            <a:extLst>
              <a:ext uri="{FF2B5EF4-FFF2-40B4-BE49-F238E27FC236}">
                <a16:creationId xmlns:a16="http://schemas.microsoft.com/office/drawing/2014/main" id="{7B3311CB-DC37-BF2B-8E33-872990686A6F}"/>
              </a:ext>
            </a:extLst>
          </p:cNvPr>
          <p:cNvSpPr>
            <a:spLocks noGrp="1"/>
          </p:cNvSpPr>
          <p:nvPr>
            <p:ph type="body" sz="quarter" idx="49"/>
          </p:nvPr>
        </p:nvSpPr>
        <p:spPr>
          <a:xfrm>
            <a:off x="9020770" y="3112528"/>
            <a:ext cx="2477398"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6" name="Text Placeholder 2">
            <a:extLst>
              <a:ext uri="{FF2B5EF4-FFF2-40B4-BE49-F238E27FC236}">
                <a16:creationId xmlns:a16="http://schemas.microsoft.com/office/drawing/2014/main" id="{4C6A5BFA-3D10-182C-1A20-2F9F25DA5EC7}"/>
              </a:ext>
            </a:extLst>
          </p:cNvPr>
          <p:cNvSpPr>
            <a:spLocks noGrp="1"/>
          </p:cNvSpPr>
          <p:nvPr>
            <p:ph type="body" sz="quarter" idx="50"/>
          </p:nvPr>
        </p:nvSpPr>
        <p:spPr>
          <a:xfrm>
            <a:off x="718374" y="3112528"/>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7" name="Text Placeholder 2">
            <a:extLst>
              <a:ext uri="{FF2B5EF4-FFF2-40B4-BE49-F238E27FC236}">
                <a16:creationId xmlns:a16="http://schemas.microsoft.com/office/drawing/2014/main" id="{63D306BC-6AA0-5B15-EAD0-1C4B6C007AE2}"/>
              </a:ext>
            </a:extLst>
          </p:cNvPr>
          <p:cNvSpPr>
            <a:spLocks noGrp="1"/>
          </p:cNvSpPr>
          <p:nvPr>
            <p:ph type="body" sz="quarter" idx="52"/>
          </p:nvPr>
        </p:nvSpPr>
        <p:spPr>
          <a:xfrm>
            <a:off x="718374" y="3636823"/>
            <a:ext cx="10779794" cy="380567"/>
          </a:xfrm>
          <a:prstGeom prst="roundRect">
            <a:avLst>
              <a:gd name="adj" fmla="val 50000"/>
            </a:avLst>
          </a:prstGeom>
          <a:solidFill>
            <a:schemeClr val="tx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8" name="Text Placeholder 2">
            <a:extLst>
              <a:ext uri="{FF2B5EF4-FFF2-40B4-BE49-F238E27FC236}">
                <a16:creationId xmlns:a16="http://schemas.microsoft.com/office/drawing/2014/main" id="{2F279148-11D1-D193-7504-E15A8DBBB7ED}"/>
              </a:ext>
            </a:extLst>
          </p:cNvPr>
          <p:cNvSpPr>
            <a:spLocks noGrp="1"/>
          </p:cNvSpPr>
          <p:nvPr>
            <p:ph type="body" sz="quarter" idx="54"/>
          </p:nvPr>
        </p:nvSpPr>
        <p:spPr>
          <a:xfrm>
            <a:off x="1947773" y="4161117"/>
            <a:ext cx="9537643"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9" name="Text Placeholder 2">
            <a:extLst>
              <a:ext uri="{FF2B5EF4-FFF2-40B4-BE49-F238E27FC236}">
                <a16:creationId xmlns:a16="http://schemas.microsoft.com/office/drawing/2014/main" id="{B7F7FC01-6091-5D90-D333-FA5671F43B8E}"/>
              </a:ext>
            </a:extLst>
          </p:cNvPr>
          <p:cNvSpPr>
            <a:spLocks noGrp="1"/>
          </p:cNvSpPr>
          <p:nvPr>
            <p:ph type="body" sz="quarter" idx="56"/>
          </p:nvPr>
        </p:nvSpPr>
        <p:spPr>
          <a:xfrm>
            <a:off x="7492654" y="4685411"/>
            <a:ext cx="3986410" cy="380567"/>
          </a:xfrm>
          <a:prstGeom prst="roundRect">
            <a:avLst>
              <a:gd name="adj" fmla="val 50000"/>
            </a:avLst>
          </a:prstGeom>
          <a:solidFill>
            <a:schemeClr val="accent5"/>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239203927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5" name="Text Placeholder 8">
            <a:extLst>
              <a:ext uri="{FF2B5EF4-FFF2-40B4-BE49-F238E27FC236}">
                <a16:creationId xmlns:a16="http://schemas.microsoft.com/office/drawing/2014/main" id="{645879FE-583A-DE44-88BA-EB276A69E0F6}"/>
              </a:ext>
            </a:extLst>
          </p:cNvPr>
          <p:cNvSpPr>
            <a:spLocks noGrp="1"/>
          </p:cNvSpPr>
          <p:nvPr>
            <p:ph type="body" idx="13"/>
          </p:nvPr>
        </p:nvSpPr>
        <p:spPr>
          <a:xfrm>
            <a:off x="531133" y="1304925"/>
            <a:ext cx="11144930" cy="592778"/>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
        <p:nvSpPr>
          <p:cNvPr id="5" name="Table Placeholder 4">
            <a:extLst>
              <a:ext uri="{FF2B5EF4-FFF2-40B4-BE49-F238E27FC236}">
                <a16:creationId xmlns:a16="http://schemas.microsoft.com/office/drawing/2014/main" id="{229D7B8B-35CA-A145-A474-98CA941C8914}"/>
              </a:ext>
            </a:extLst>
          </p:cNvPr>
          <p:cNvSpPr>
            <a:spLocks noGrp="1"/>
          </p:cNvSpPr>
          <p:nvPr>
            <p:ph type="tbl" sz="quarter" idx="14"/>
          </p:nvPr>
        </p:nvSpPr>
        <p:spPr>
          <a:xfrm>
            <a:off x="515938" y="2081213"/>
            <a:ext cx="11153775" cy="3832225"/>
          </a:xfrm>
        </p:spPr>
        <p:txBody>
          <a:bodyPr anchor="ctr">
            <a:normAutofit/>
          </a:bodyPr>
          <a:lstStyle>
            <a:lvl1pPr algn="ctr">
              <a:defRPr sz="1600">
                <a:solidFill>
                  <a:schemeClr val="bg1">
                    <a:lumMod val="50000"/>
                  </a:schemeClr>
                </a:solidFill>
              </a:defRPr>
            </a:lvl1pPr>
          </a:lstStyle>
          <a:p>
            <a:r>
              <a:rPr lang="en-GB"/>
              <a:t>Click icon to add table</a:t>
            </a:r>
          </a:p>
        </p:txBody>
      </p:sp>
    </p:spTree>
    <p:extLst>
      <p:ext uri="{BB962C8B-B14F-4D97-AF65-F5344CB8AC3E}">
        <p14:creationId xmlns:p14="http://schemas.microsoft.com/office/powerpoint/2010/main" val="142055072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1304925"/>
            <a:ext cx="11160125" cy="4608513"/>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357296944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Graph + Intro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2186941"/>
            <a:ext cx="11160125" cy="372649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9" name="Text Placeholder 8">
            <a:extLst>
              <a:ext uri="{FF2B5EF4-FFF2-40B4-BE49-F238E27FC236}">
                <a16:creationId xmlns:a16="http://schemas.microsoft.com/office/drawing/2014/main" id="{70B67ED7-707C-628A-DD8C-8D05275A882F}"/>
              </a:ext>
            </a:extLst>
          </p:cNvPr>
          <p:cNvSpPr>
            <a:spLocks noGrp="1"/>
          </p:cNvSpPr>
          <p:nvPr>
            <p:ph type="body" idx="14"/>
          </p:nvPr>
        </p:nvSpPr>
        <p:spPr>
          <a:xfrm>
            <a:off x="531133" y="1304924"/>
            <a:ext cx="11144930" cy="760095"/>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Tree>
    <p:extLst>
      <p:ext uri="{BB962C8B-B14F-4D97-AF65-F5344CB8AC3E}">
        <p14:creationId xmlns:p14="http://schemas.microsoft.com/office/powerpoint/2010/main" val="260144564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ext + 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400152397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ext + Graph + Key Sta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2951067"/>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12" name="Table Placeholder 13">
            <a:extLst>
              <a:ext uri="{FF2B5EF4-FFF2-40B4-BE49-F238E27FC236}">
                <a16:creationId xmlns:a16="http://schemas.microsoft.com/office/drawing/2014/main" id="{0471F0B8-12A0-7A45-8C7A-E02063FE5C87}"/>
              </a:ext>
            </a:extLst>
          </p:cNvPr>
          <p:cNvSpPr>
            <a:spLocks noGrp="1"/>
          </p:cNvSpPr>
          <p:nvPr>
            <p:ph type="tbl" sz="quarter" idx="16" hasCustomPrompt="1"/>
          </p:nvPr>
        </p:nvSpPr>
        <p:spPr>
          <a:xfrm>
            <a:off x="531813" y="4531663"/>
            <a:ext cx="5564187" cy="1381775"/>
          </a:xfrm>
        </p:spPr>
        <p:txBody>
          <a:bodyPr anchor="ctr">
            <a:normAutofit/>
          </a:bodyPr>
          <a:lstStyle>
            <a:lvl1pPr algn="ctr">
              <a:defRPr sz="1600">
                <a:solidFill>
                  <a:schemeClr val="bg1">
                    <a:lumMod val="50000"/>
                  </a:schemeClr>
                </a:solidFill>
              </a:defRPr>
            </a:lvl1pPr>
          </a:lstStyle>
          <a:p>
            <a:r>
              <a:rPr lang="en-GB"/>
              <a:t>Click here to insert table of key statistics</a:t>
            </a:r>
          </a:p>
        </p:txBody>
      </p:sp>
    </p:spTree>
    <p:extLst>
      <p:ext uri="{BB962C8B-B14F-4D97-AF65-F5344CB8AC3E}">
        <p14:creationId xmlns:p14="http://schemas.microsoft.com/office/powerpoint/2010/main" val="277640278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Headshot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9" name="Picture Placeholder 9">
            <a:extLst>
              <a:ext uri="{FF2B5EF4-FFF2-40B4-BE49-F238E27FC236}">
                <a16:creationId xmlns:a16="http://schemas.microsoft.com/office/drawing/2014/main" id="{F7144900-27CB-F8C8-8750-EBFD50556D3C}"/>
              </a:ext>
            </a:extLst>
          </p:cNvPr>
          <p:cNvSpPr>
            <a:spLocks noGrp="1"/>
          </p:cNvSpPr>
          <p:nvPr>
            <p:ph type="pic" sz="quarter" idx="20" hasCustomPrompt="1"/>
          </p:nvPr>
        </p:nvSpPr>
        <p:spPr>
          <a:xfrm>
            <a:off x="515937"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1" name="Picture Placeholder 9">
            <a:extLst>
              <a:ext uri="{FF2B5EF4-FFF2-40B4-BE49-F238E27FC236}">
                <a16:creationId xmlns:a16="http://schemas.microsoft.com/office/drawing/2014/main" id="{BA371966-686F-3873-1B61-8D4F2F1781AB}"/>
              </a:ext>
            </a:extLst>
          </p:cNvPr>
          <p:cNvSpPr>
            <a:spLocks noGrp="1"/>
          </p:cNvSpPr>
          <p:nvPr>
            <p:ph type="pic" sz="quarter" idx="21" hasCustomPrompt="1"/>
          </p:nvPr>
        </p:nvSpPr>
        <p:spPr>
          <a:xfrm>
            <a:off x="6409056"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2" name="Text Placeholder 15">
            <a:extLst>
              <a:ext uri="{FF2B5EF4-FFF2-40B4-BE49-F238E27FC236}">
                <a16:creationId xmlns:a16="http://schemas.microsoft.com/office/drawing/2014/main" id="{71BA048F-6972-4609-34F2-EF8FDBBDBB0C}"/>
              </a:ext>
            </a:extLst>
          </p:cNvPr>
          <p:cNvSpPr>
            <a:spLocks noGrp="1"/>
          </p:cNvSpPr>
          <p:nvPr>
            <p:ph type="body" sz="quarter" idx="22"/>
          </p:nvPr>
        </p:nvSpPr>
        <p:spPr>
          <a:xfrm>
            <a:off x="8234278"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17" name="Picture Placeholder 9">
            <a:extLst>
              <a:ext uri="{FF2B5EF4-FFF2-40B4-BE49-F238E27FC236}">
                <a16:creationId xmlns:a16="http://schemas.microsoft.com/office/drawing/2014/main" id="{224FF60B-6BD0-9B1E-2959-11D6263640AF}"/>
              </a:ext>
            </a:extLst>
          </p:cNvPr>
          <p:cNvSpPr>
            <a:spLocks noGrp="1"/>
          </p:cNvSpPr>
          <p:nvPr>
            <p:ph type="pic" sz="quarter" idx="25" hasCustomPrompt="1"/>
          </p:nvPr>
        </p:nvSpPr>
        <p:spPr>
          <a:xfrm>
            <a:off x="515937"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8" name="Picture Placeholder 9">
            <a:extLst>
              <a:ext uri="{FF2B5EF4-FFF2-40B4-BE49-F238E27FC236}">
                <a16:creationId xmlns:a16="http://schemas.microsoft.com/office/drawing/2014/main" id="{2DB6CCCB-718D-70C8-7A09-2EE0D7144525}"/>
              </a:ext>
            </a:extLst>
          </p:cNvPr>
          <p:cNvSpPr>
            <a:spLocks noGrp="1"/>
          </p:cNvSpPr>
          <p:nvPr>
            <p:ph type="pic" sz="quarter" idx="27" hasCustomPrompt="1"/>
          </p:nvPr>
        </p:nvSpPr>
        <p:spPr>
          <a:xfrm>
            <a:off x="6409056"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9" name="Text Placeholder 15">
            <a:extLst>
              <a:ext uri="{FF2B5EF4-FFF2-40B4-BE49-F238E27FC236}">
                <a16:creationId xmlns:a16="http://schemas.microsoft.com/office/drawing/2014/main" id="{B6878B28-F503-455B-0FEA-80DE70905427}"/>
              </a:ext>
            </a:extLst>
          </p:cNvPr>
          <p:cNvSpPr>
            <a:spLocks noGrp="1"/>
          </p:cNvSpPr>
          <p:nvPr>
            <p:ph type="body" sz="quarter" idx="28"/>
          </p:nvPr>
        </p:nvSpPr>
        <p:spPr>
          <a:xfrm>
            <a:off x="8234278"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0" name="Text Placeholder 15">
            <a:extLst>
              <a:ext uri="{FF2B5EF4-FFF2-40B4-BE49-F238E27FC236}">
                <a16:creationId xmlns:a16="http://schemas.microsoft.com/office/drawing/2014/main" id="{AAADD6C4-F1D9-F92B-C5FD-4B4DA8B17CF1}"/>
              </a:ext>
            </a:extLst>
          </p:cNvPr>
          <p:cNvSpPr>
            <a:spLocks noGrp="1"/>
          </p:cNvSpPr>
          <p:nvPr>
            <p:ph type="body" sz="quarter" idx="29"/>
          </p:nvPr>
        </p:nvSpPr>
        <p:spPr>
          <a:xfrm>
            <a:off x="2333196"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1" name="Text Placeholder 15">
            <a:extLst>
              <a:ext uri="{FF2B5EF4-FFF2-40B4-BE49-F238E27FC236}">
                <a16:creationId xmlns:a16="http://schemas.microsoft.com/office/drawing/2014/main" id="{A5E09E69-6CAD-B355-9823-320AB8FAE66F}"/>
              </a:ext>
            </a:extLst>
          </p:cNvPr>
          <p:cNvSpPr>
            <a:spLocks noGrp="1"/>
          </p:cNvSpPr>
          <p:nvPr>
            <p:ph type="body" sz="quarter" idx="30"/>
          </p:nvPr>
        </p:nvSpPr>
        <p:spPr>
          <a:xfrm>
            <a:off x="2333196"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73745597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Headshots x9">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8"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699411" y="1711994"/>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4" name="Picture Placeholder 9">
            <a:extLst>
              <a:ext uri="{FF2B5EF4-FFF2-40B4-BE49-F238E27FC236}">
                <a16:creationId xmlns:a16="http://schemas.microsoft.com/office/drawing/2014/main" id="{25EC710C-2932-CFFF-F55D-955597F0FB30}"/>
              </a:ext>
            </a:extLst>
          </p:cNvPr>
          <p:cNvSpPr>
            <a:spLocks noGrp="1"/>
          </p:cNvSpPr>
          <p:nvPr>
            <p:ph type="pic" sz="quarter" idx="21" hasCustomPrompt="1"/>
          </p:nvPr>
        </p:nvSpPr>
        <p:spPr>
          <a:xfrm>
            <a:off x="4335796"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5" name="Text Placeholder 15">
            <a:extLst>
              <a:ext uri="{FF2B5EF4-FFF2-40B4-BE49-F238E27FC236}">
                <a16:creationId xmlns:a16="http://schemas.microsoft.com/office/drawing/2014/main" id="{247CB122-DF3E-CDA7-027B-26E525434AE2}"/>
              </a:ext>
            </a:extLst>
          </p:cNvPr>
          <p:cNvSpPr>
            <a:spLocks noGrp="1"/>
          </p:cNvSpPr>
          <p:nvPr>
            <p:ph type="body" sz="quarter" idx="22"/>
          </p:nvPr>
        </p:nvSpPr>
        <p:spPr>
          <a:xfrm>
            <a:off x="5527232"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0" name="Picture Placeholder 9">
            <a:extLst>
              <a:ext uri="{FF2B5EF4-FFF2-40B4-BE49-F238E27FC236}">
                <a16:creationId xmlns:a16="http://schemas.microsoft.com/office/drawing/2014/main" id="{27971BF0-784D-F3CF-2C6F-CA5180542041}"/>
              </a:ext>
            </a:extLst>
          </p:cNvPr>
          <p:cNvSpPr>
            <a:spLocks noGrp="1"/>
          </p:cNvSpPr>
          <p:nvPr>
            <p:ph type="pic" sz="quarter" idx="23" hasCustomPrompt="1"/>
          </p:nvPr>
        </p:nvSpPr>
        <p:spPr>
          <a:xfrm>
            <a:off x="8220024"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1" name="Text Placeholder 15">
            <a:extLst>
              <a:ext uri="{FF2B5EF4-FFF2-40B4-BE49-F238E27FC236}">
                <a16:creationId xmlns:a16="http://schemas.microsoft.com/office/drawing/2014/main" id="{0B2CA69D-267F-C90D-4248-B4C35F26DF79}"/>
              </a:ext>
            </a:extLst>
          </p:cNvPr>
          <p:cNvSpPr>
            <a:spLocks noGrp="1"/>
          </p:cNvSpPr>
          <p:nvPr>
            <p:ph type="body" sz="quarter" idx="24"/>
          </p:nvPr>
        </p:nvSpPr>
        <p:spPr>
          <a:xfrm>
            <a:off x="9411460"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2" name="Picture Placeholder 9">
            <a:extLst>
              <a:ext uri="{FF2B5EF4-FFF2-40B4-BE49-F238E27FC236}">
                <a16:creationId xmlns:a16="http://schemas.microsoft.com/office/drawing/2014/main" id="{5897A2C1-9865-7BB8-2197-358370EFD4AC}"/>
              </a:ext>
            </a:extLst>
          </p:cNvPr>
          <p:cNvSpPr>
            <a:spLocks noGrp="1"/>
          </p:cNvSpPr>
          <p:nvPr>
            <p:ph type="pic" sz="quarter" idx="25" hasCustomPrompt="1"/>
          </p:nvPr>
        </p:nvSpPr>
        <p:spPr>
          <a:xfrm>
            <a:off x="515938"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3" name="Text Placeholder 15">
            <a:extLst>
              <a:ext uri="{FF2B5EF4-FFF2-40B4-BE49-F238E27FC236}">
                <a16:creationId xmlns:a16="http://schemas.microsoft.com/office/drawing/2014/main" id="{62920B1E-EBA9-626D-6305-A1ADAE904D1A}"/>
              </a:ext>
            </a:extLst>
          </p:cNvPr>
          <p:cNvSpPr>
            <a:spLocks noGrp="1"/>
          </p:cNvSpPr>
          <p:nvPr>
            <p:ph type="body" sz="quarter" idx="26"/>
          </p:nvPr>
        </p:nvSpPr>
        <p:spPr>
          <a:xfrm>
            <a:off x="1699411" y="3155667"/>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4" name="Picture Placeholder 9">
            <a:extLst>
              <a:ext uri="{FF2B5EF4-FFF2-40B4-BE49-F238E27FC236}">
                <a16:creationId xmlns:a16="http://schemas.microsoft.com/office/drawing/2014/main" id="{544F1E77-8814-8A3B-D86A-076D4023ACA7}"/>
              </a:ext>
            </a:extLst>
          </p:cNvPr>
          <p:cNvSpPr>
            <a:spLocks noGrp="1"/>
          </p:cNvSpPr>
          <p:nvPr>
            <p:ph type="pic" sz="quarter" idx="27" hasCustomPrompt="1"/>
          </p:nvPr>
        </p:nvSpPr>
        <p:spPr>
          <a:xfrm>
            <a:off x="4335796"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5" name="Text Placeholder 15">
            <a:extLst>
              <a:ext uri="{FF2B5EF4-FFF2-40B4-BE49-F238E27FC236}">
                <a16:creationId xmlns:a16="http://schemas.microsoft.com/office/drawing/2014/main" id="{C7619CC2-0DAA-26FC-AEAA-30394D48883A}"/>
              </a:ext>
            </a:extLst>
          </p:cNvPr>
          <p:cNvSpPr>
            <a:spLocks noGrp="1"/>
          </p:cNvSpPr>
          <p:nvPr>
            <p:ph type="body" sz="quarter" idx="28"/>
          </p:nvPr>
        </p:nvSpPr>
        <p:spPr>
          <a:xfrm>
            <a:off x="5527232"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6" name="Picture Placeholder 9">
            <a:extLst>
              <a:ext uri="{FF2B5EF4-FFF2-40B4-BE49-F238E27FC236}">
                <a16:creationId xmlns:a16="http://schemas.microsoft.com/office/drawing/2014/main" id="{8FAFCD1B-5A84-929A-D622-CC609C41B001}"/>
              </a:ext>
            </a:extLst>
          </p:cNvPr>
          <p:cNvSpPr>
            <a:spLocks noGrp="1"/>
          </p:cNvSpPr>
          <p:nvPr>
            <p:ph type="pic" sz="quarter" idx="29" hasCustomPrompt="1"/>
          </p:nvPr>
        </p:nvSpPr>
        <p:spPr>
          <a:xfrm>
            <a:off x="8220024"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7" name="Text Placeholder 15">
            <a:extLst>
              <a:ext uri="{FF2B5EF4-FFF2-40B4-BE49-F238E27FC236}">
                <a16:creationId xmlns:a16="http://schemas.microsoft.com/office/drawing/2014/main" id="{32DEC219-4AAE-290C-5636-F26705700111}"/>
              </a:ext>
            </a:extLst>
          </p:cNvPr>
          <p:cNvSpPr>
            <a:spLocks noGrp="1"/>
          </p:cNvSpPr>
          <p:nvPr>
            <p:ph type="body" sz="quarter" idx="30"/>
          </p:nvPr>
        </p:nvSpPr>
        <p:spPr>
          <a:xfrm>
            <a:off x="9411460"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8" name="Picture Placeholder 9">
            <a:extLst>
              <a:ext uri="{FF2B5EF4-FFF2-40B4-BE49-F238E27FC236}">
                <a16:creationId xmlns:a16="http://schemas.microsoft.com/office/drawing/2014/main" id="{B2CF404E-74E2-7F8B-678B-6E7F764D9BF2}"/>
              </a:ext>
            </a:extLst>
          </p:cNvPr>
          <p:cNvSpPr>
            <a:spLocks noGrp="1"/>
          </p:cNvSpPr>
          <p:nvPr>
            <p:ph type="pic" sz="quarter" idx="31" hasCustomPrompt="1"/>
          </p:nvPr>
        </p:nvSpPr>
        <p:spPr>
          <a:xfrm>
            <a:off x="515938"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9" name="Text Placeholder 15">
            <a:extLst>
              <a:ext uri="{FF2B5EF4-FFF2-40B4-BE49-F238E27FC236}">
                <a16:creationId xmlns:a16="http://schemas.microsoft.com/office/drawing/2014/main" id="{494146F5-9D36-2EF7-388E-A72B6DA0D9BB}"/>
              </a:ext>
            </a:extLst>
          </p:cNvPr>
          <p:cNvSpPr>
            <a:spLocks noGrp="1"/>
          </p:cNvSpPr>
          <p:nvPr>
            <p:ph type="body" sz="quarter" idx="32"/>
          </p:nvPr>
        </p:nvSpPr>
        <p:spPr>
          <a:xfrm>
            <a:off x="1699411" y="4599456"/>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0" name="Picture Placeholder 9">
            <a:extLst>
              <a:ext uri="{FF2B5EF4-FFF2-40B4-BE49-F238E27FC236}">
                <a16:creationId xmlns:a16="http://schemas.microsoft.com/office/drawing/2014/main" id="{B71BEAAD-C8C5-6988-5CBE-F7E302410597}"/>
              </a:ext>
            </a:extLst>
          </p:cNvPr>
          <p:cNvSpPr>
            <a:spLocks noGrp="1"/>
          </p:cNvSpPr>
          <p:nvPr>
            <p:ph type="pic" sz="quarter" idx="33" hasCustomPrompt="1"/>
          </p:nvPr>
        </p:nvSpPr>
        <p:spPr>
          <a:xfrm>
            <a:off x="4335796"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1" name="Text Placeholder 15">
            <a:extLst>
              <a:ext uri="{FF2B5EF4-FFF2-40B4-BE49-F238E27FC236}">
                <a16:creationId xmlns:a16="http://schemas.microsoft.com/office/drawing/2014/main" id="{138E6919-019E-02BB-5D0D-FF9C12142411}"/>
              </a:ext>
            </a:extLst>
          </p:cNvPr>
          <p:cNvSpPr>
            <a:spLocks noGrp="1"/>
          </p:cNvSpPr>
          <p:nvPr>
            <p:ph type="body" sz="quarter" idx="34"/>
          </p:nvPr>
        </p:nvSpPr>
        <p:spPr>
          <a:xfrm>
            <a:off x="5527232"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2" name="Picture Placeholder 9">
            <a:extLst>
              <a:ext uri="{FF2B5EF4-FFF2-40B4-BE49-F238E27FC236}">
                <a16:creationId xmlns:a16="http://schemas.microsoft.com/office/drawing/2014/main" id="{50AEE6D7-E551-8465-B986-00D61EB9730A}"/>
              </a:ext>
            </a:extLst>
          </p:cNvPr>
          <p:cNvSpPr>
            <a:spLocks noGrp="1"/>
          </p:cNvSpPr>
          <p:nvPr>
            <p:ph type="pic" sz="quarter" idx="35" hasCustomPrompt="1"/>
          </p:nvPr>
        </p:nvSpPr>
        <p:spPr>
          <a:xfrm>
            <a:off x="8220024"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3" name="Text Placeholder 15">
            <a:extLst>
              <a:ext uri="{FF2B5EF4-FFF2-40B4-BE49-F238E27FC236}">
                <a16:creationId xmlns:a16="http://schemas.microsoft.com/office/drawing/2014/main" id="{EABA07AD-B083-3DC8-2E9C-6607785D0D9F}"/>
              </a:ext>
            </a:extLst>
          </p:cNvPr>
          <p:cNvSpPr>
            <a:spLocks noGrp="1"/>
          </p:cNvSpPr>
          <p:nvPr>
            <p:ph type="body" sz="quarter" idx="36"/>
          </p:nvPr>
        </p:nvSpPr>
        <p:spPr>
          <a:xfrm>
            <a:off x="9411460"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132093222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Headshots x1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9"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596367"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39" name="Picture Placeholder 9">
            <a:extLst>
              <a:ext uri="{FF2B5EF4-FFF2-40B4-BE49-F238E27FC236}">
                <a16:creationId xmlns:a16="http://schemas.microsoft.com/office/drawing/2014/main" id="{0A36E1BF-5D7A-3667-C65B-2DB32E2BD388}"/>
              </a:ext>
            </a:extLst>
          </p:cNvPr>
          <p:cNvSpPr>
            <a:spLocks noGrp="1"/>
          </p:cNvSpPr>
          <p:nvPr>
            <p:ph type="pic" sz="quarter" idx="43" hasCustomPrompt="1"/>
          </p:nvPr>
        </p:nvSpPr>
        <p:spPr>
          <a:xfrm>
            <a:off x="515939"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4" name="Text Placeholder 15">
            <a:extLst>
              <a:ext uri="{FF2B5EF4-FFF2-40B4-BE49-F238E27FC236}">
                <a16:creationId xmlns:a16="http://schemas.microsoft.com/office/drawing/2014/main" id="{A3EF6248-9648-B0CE-3E04-C8F8A63036EA}"/>
              </a:ext>
            </a:extLst>
          </p:cNvPr>
          <p:cNvSpPr>
            <a:spLocks noGrp="1"/>
          </p:cNvSpPr>
          <p:nvPr>
            <p:ph type="body" sz="quarter" idx="44"/>
          </p:nvPr>
        </p:nvSpPr>
        <p:spPr>
          <a:xfrm>
            <a:off x="1596367"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5" name="Picture Placeholder 9">
            <a:extLst>
              <a:ext uri="{FF2B5EF4-FFF2-40B4-BE49-F238E27FC236}">
                <a16:creationId xmlns:a16="http://schemas.microsoft.com/office/drawing/2014/main" id="{C5444EBA-19D0-8678-BDDD-147CE44BC1E1}"/>
              </a:ext>
            </a:extLst>
          </p:cNvPr>
          <p:cNvSpPr>
            <a:spLocks noGrp="1"/>
          </p:cNvSpPr>
          <p:nvPr>
            <p:ph type="pic" sz="quarter" idx="45" hasCustomPrompt="1"/>
          </p:nvPr>
        </p:nvSpPr>
        <p:spPr>
          <a:xfrm>
            <a:off x="515939"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6" name="Text Placeholder 15">
            <a:extLst>
              <a:ext uri="{FF2B5EF4-FFF2-40B4-BE49-F238E27FC236}">
                <a16:creationId xmlns:a16="http://schemas.microsoft.com/office/drawing/2014/main" id="{7D5C4711-97F4-DDD0-D960-DEDF44E5F474}"/>
              </a:ext>
            </a:extLst>
          </p:cNvPr>
          <p:cNvSpPr>
            <a:spLocks noGrp="1"/>
          </p:cNvSpPr>
          <p:nvPr>
            <p:ph type="body" sz="quarter" idx="46"/>
          </p:nvPr>
        </p:nvSpPr>
        <p:spPr>
          <a:xfrm>
            <a:off x="1596367"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7" name="Picture Placeholder 9">
            <a:extLst>
              <a:ext uri="{FF2B5EF4-FFF2-40B4-BE49-F238E27FC236}">
                <a16:creationId xmlns:a16="http://schemas.microsoft.com/office/drawing/2014/main" id="{E65DD9AF-BC5A-0D6D-203A-19C299826DFB}"/>
              </a:ext>
            </a:extLst>
          </p:cNvPr>
          <p:cNvSpPr>
            <a:spLocks noGrp="1"/>
          </p:cNvSpPr>
          <p:nvPr>
            <p:ph type="pic" sz="quarter" idx="47" hasCustomPrompt="1"/>
          </p:nvPr>
        </p:nvSpPr>
        <p:spPr>
          <a:xfrm>
            <a:off x="515939"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8" name="Text Placeholder 15">
            <a:extLst>
              <a:ext uri="{FF2B5EF4-FFF2-40B4-BE49-F238E27FC236}">
                <a16:creationId xmlns:a16="http://schemas.microsoft.com/office/drawing/2014/main" id="{50F33994-9EA1-2A51-A537-50F4FB57B23A}"/>
              </a:ext>
            </a:extLst>
          </p:cNvPr>
          <p:cNvSpPr>
            <a:spLocks noGrp="1"/>
          </p:cNvSpPr>
          <p:nvPr>
            <p:ph type="body" sz="quarter" idx="48"/>
          </p:nvPr>
        </p:nvSpPr>
        <p:spPr>
          <a:xfrm>
            <a:off x="1596367"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9" name="Picture Placeholder 9">
            <a:extLst>
              <a:ext uri="{FF2B5EF4-FFF2-40B4-BE49-F238E27FC236}">
                <a16:creationId xmlns:a16="http://schemas.microsoft.com/office/drawing/2014/main" id="{F4BC789A-02DE-1B25-C17D-56031BFFAC79}"/>
              </a:ext>
            </a:extLst>
          </p:cNvPr>
          <p:cNvSpPr>
            <a:spLocks noGrp="1"/>
          </p:cNvSpPr>
          <p:nvPr>
            <p:ph type="pic" sz="quarter" idx="49" hasCustomPrompt="1"/>
          </p:nvPr>
        </p:nvSpPr>
        <p:spPr>
          <a:xfrm>
            <a:off x="4357530"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0" name="Text Placeholder 15">
            <a:extLst>
              <a:ext uri="{FF2B5EF4-FFF2-40B4-BE49-F238E27FC236}">
                <a16:creationId xmlns:a16="http://schemas.microsoft.com/office/drawing/2014/main" id="{397D8B8C-1AD2-D2A1-C4BA-DC06F2B6EF69}"/>
              </a:ext>
            </a:extLst>
          </p:cNvPr>
          <p:cNvSpPr>
            <a:spLocks noGrp="1"/>
          </p:cNvSpPr>
          <p:nvPr>
            <p:ph type="body" sz="quarter" idx="50"/>
          </p:nvPr>
        </p:nvSpPr>
        <p:spPr>
          <a:xfrm>
            <a:off x="5437958"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1" name="Picture Placeholder 9">
            <a:extLst>
              <a:ext uri="{FF2B5EF4-FFF2-40B4-BE49-F238E27FC236}">
                <a16:creationId xmlns:a16="http://schemas.microsoft.com/office/drawing/2014/main" id="{96F24F90-0E84-D6E6-53DE-5CA754BCC220}"/>
              </a:ext>
            </a:extLst>
          </p:cNvPr>
          <p:cNvSpPr>
            <a:spLocks noGrp="1"/>
          </p:cNvSpPr>
          <p:nvPr>
            <p:ph type="pic" sz="quarter" idx="51" hasCustomPrompt="1"/>
          </p:nvPr>
        </p:nvSpPr>
        <p:spPr>
          <a:xfrm>
            <a:off x="4357530"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2" name="Text Placeholder 15">
            <a:extLst>
              <a:ext uri="{FF2B5EF4-FFF2-40B4-BE49-F238E27FC236}">
                <a16:creationId xmlns:a16="http://schemas.microsoft.com/office/drawing/2014/main" id="{FEE53D37-03B9-FEA3-D9B3-377C5ACE8FBB}"/>
              </a:ext>
            </a:extLst>
          </p:cNvPr>
          <p:cNvSpPr>
            <a:spLocks noGrp="1"/>
          </p:cNvSpPr>
          <p:nvPr>
            <p:ph type="body" sz="quarter" idx="52"/>
          </p:nvPr>
        </p:nvSpPr>
        <p:spPr>
          <a:xfrm>
            <a:off x="5437958"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3" name="Picture Placeholder 9">
            <a:extLst>
              <a:ext uri="{FF2B5EF4-FFF2-40B4-BE49-F238E27FC236}">
                <a16:creationId xmlns:a16="http://schemas.microsoft.com/office/drawing/2014/main" id="{D91880C0-5866-3A2D-E9A1-293A080C3CBC}"/>
              </a:ext>
            </a:extLst>
          </p:cNvPr>
          <p:cNvSpPr>
            <a:spLocks noGrp="1"/>
          </p:cNvSpPr>
          <p:nvPr>
            <p:ph type="pic" sz="quarter" idx="53" hasCustomPrompt="1"/>
          </p:nvPr>
        </p:nvSpPr>
        <p:spPr>
          <a:xfrm>
            <a:off x="4357530"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4" name="Text Placeholder 15">
            <a:extLst>
              <a:ext uri="{FF2B5EF4-FFF2-40B4-BE49-F238E27FC236}">
                <a16:creationId xmlns:a16="http://schemas.microsoft.com/office/drawing/2014/main" id="{68479F4A-C40B-C6DF-03E8-C507FF3D4573}"/>
              </a:ext>
            </a:extLst>
          </p:cNvPr>
          <p:cNvSpPr>
            <a:spLocks noGrp="1"/>
          </p:cNvSpPr>
          <p:nvPr>
            <p:ph type="body" sz="quarter" idx="54"/>
          </p:nvPr>
        </p:nvSpPr>
        <p:spPr>
          <a:xfrm>
            <a:off x="5437958"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5" name="Picture Placeholder 9">
            <a:extLst>
              <a:ext uri="{FF2B5EF4-FFF2-40B4-BE49-F238E27FC236}">
                <a16:creationId xmlns:a16="http://schemas.microsoft.com/office/drawing/2014/main" id="{C62DBBD6-D33E-DF74-5AE8-96D1913C8C20}"/>
              </a:ext>
            </a:extLst>
          </p:cNvPr>
          <p:cNvSpPr>
            <a:spLocks noGrp="1"/>
          </p:cNvSpPr>
          <p:nvPr>
            <p:ph type="pic" sz="quarter" idx="55" hasCustomPrompt="1"/>
          </p:nvPr>
        </p:nvSpPr>
        <p:spPr>
          <a:xfrm>
            <a:off x="4357530"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6" name="Text Placeholder 15">
            <a:extLst>
              <a:ext uri="{FF2B5EF4-FFF2-40B4-BE49-F238E27FC236}">
                <a16:creationId xmlns:a16="http://schemas.microsoft.com/office/drawing/2014/main" id="{05529239-A4B5-258D-03F5-01D3ADFE8873}"/>
              </a:ext>
            </a:extLst>
          </p:cNvPr>
          <p:cNvSpPr>
            <a:spLocks noGrp="1"/>
          </p:cNvSpPr>
          <p:nvPr>
            <p:ph type="body" sz="quarter" idx="56"/>
          </p:nvPr>
        </p:nvSpPr>
        <p:spPr>
          <a:xfrm>
            <a:off x="5437958"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7" name="Picture Placeholder 9">
            <a:extLst>
              <a:ext uri="{FF2B5EF4-FFF2-40B4-BE49-F238E27FC236}">
                <a16:creationId xmlns:a16="http://schemas.microsoft.com/office/drawing/2014/main" id="{114AD459-859C-6C0F-FB75-4B02606E57BB}"/>
              </a:ext>
            </a:extLst>
          </p:cNvPr>
          <p:cNvSpPr>
            <a:spLocks noGrp="1"/>
          </p:cNvSpPr>
          <p:nvPr>
            <p:ph type="pic" sz="quarter" idx="57" hasCustomPrompt="1"/>
          </p:nvPr>
        </p:nvSpPr>
        <p:spPr>
          <a:xfrm>
            <a:off x="8199122"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8" name="Text Placeholder 15">
            <a:extLst>
              <a:ext uri="{FF2B5EF4-FFF2-40B4-BE49-F238E27FC236}">
                <a16:creationId xmlns:a16="http://schemas.microsoft.com/office/drawing/2014/main" id="{4EAF0426-CCDA-221A-38EC-BBD417EBF569}"/>
              </a:ext>
            </a:extLst>
          </p:cNvPr>
          <p:cNvSpPr>
            <a:spLocks noGrp="1"/>
          </p:cNvSpPr>
          <p:nvPr>
            <p:ph type="body" sz="quarter" idx="58"/>
          </p:nvPr>
        </p:nvSpPr>
        <p:spPr>
          <a:xfrm>
            <a:off x="9279550"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9" name="Picture Placeholder 9">
            <a:extLst>
              <a:ext uri="{FF2B5EF4-FFF2-40B4-BE49-F238E27FC236}">
                <a16:creationId xmlns:a16="http://schemas.microsoft.com/office/drawing/2014/main" id="{EF2E7661-7F3A-851E-C60B-815DA8CE2A18}"/>
              </a:ext>
            </a:extLst>
          </p:cNvPr>
          <p:cNvSpPr>
            <a:spLocks noGrp="1"/>
          </p:cNvSpPr>
          <p:nvPr>
            <p:ph type="pic" sz="quarter" idx="59" hasCustomPrompt="1"/>
          </p:nvPr>
        </p:nvSpPr>
        <p:spPr>
          <a:xfrm>
            <a:off x="8199122"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0" name="Text Placeholder 15">
            <a:extLst>
              <a:ext uri="{FF2B5EF4-FFF2-40B4-BE49-F238E27FC236}">
                <a16:creationId xmlns:a16="http://schemas.microsoft.com/office/drawing/2014/main" id="{8748A2D7-29EB-EEF8-E6A5-383DA278969D}"/>
              </a:ext>
            </a:extLst>
          </p:cNvPr>
          <p:cNvSpPr>
            <a:spLocks noGrp="1"/>
          </p:cNvSpPr>
          <p:nvPr>
            <p:ph type="body" sz="quarter" idx="60"/>
          </p:nvPr>
        </p:nvSpPr>
        <p:spPr>
          <a:xfrm>
            <a:off x="9279550"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1" name="Picture Placeholder 9">
            <a:extLst>
              <a:ext uri="{FF2B5EF4-FFF2-40B4-BE49-F238E27FC236}">
                <a16:creationId xmlns:a16="http://schemas.microsoft.com/office/drawing/2014/main" id="{E88761E4-7653-636A-0723-500AE4782BC6}"/>
              </a:ext>
            </a:extLst>
          </p:cNvPr>
          <p:cNvSpPr>
            <a:spLocks noGrp="1"/>
          </p:cNvSpPr>
          <p:nvPr>
            <p:ph type="pic" sz="quarter" idx="61" hasCustomPrompt="1"/>
          </p:nvPr>
        </p:nvSpPr>
        <p:spPr>
          <a:xfrm>
            <a:off x="8199122"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2" name="Text Placeholder 15">
            <a:extLst>
              <a:ext uri="{FF2B5EF4-FFF2-40B4-BE49-F238E27FC236}">
                <a16:creationId xmlns:a16="http://schemas.microsoft.com/office/drawing/2014/main" id="{B10E2844-BD47-9C07-357D-9EA651BBCA67}"/>
              </a:ext>
            </a:extLst>
          </p:cNvPr>
          <p:cNvSpPr>
            <a:spLocks noGrp="1"/>
          </p:cNvSpPr>
          <p:nvPr>
            <p:ph type="body" sz="quarter" idx="62"/>
          </p:nvPr>
        </p:nvSpPr>
        <p:spPr>
          <a:xfrm>
            <a:off x="9279550"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3" name="Picture Placeholder 9">
            <a:extLst>
              <a:ext uri="{FF2B5EF4-FFF2-40B4-BE49-F238E27FC236}">
                <a16:creationId xmlns:a16="http://schemas.microsoft.com/office/drawing/2014/main" id="{310F2473-00CD-C33D-50C3-3F40271F3927}"/>
              </a:ext>
            </a:extLst>
          </p:cNvPr>
          <p:cNvSpPr>
            <a:spLocks noGrp="1"/>
          </p:cNvSpPr>
          <p:nvPr>
            <p:ph type="pic" sz="quarter" idx="63" hasCustomPrompt="1"/>
          </p:nvPr>
        </p:nvSpPr>
        <p:spPr>
          <a:xfrm>
            <a:off x="8199122"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4" name="Text Placeholder 15">
            <a:extLst>
              <a:ext uri="{FF2B5EF4-FFF2-40B4-BE49-F238E27FC236}">
                <a16:creationId xmlns:a16="http://schemas.microsoft.com/office/drawing/2014/main" id="{789611C4-8E98-E2CF-35EB-922860C66E00}"/>
              </a:ext>
            </a:extLst>
          </p:cNvPr>
          <p:cNvSpPr>
            <a:spLocks noGrp="1"/>
          </p:cNvSpPr>
          <p:nvPr>
            <p:ph type="body" sz="quarter" idx="64"/>
          </p:nvPr>
        </p:nvSpPr>
        <p:spPr>
          <a:xfrm>
            <a:off x="9279550"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459008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con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28026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28026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28026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50894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50894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50894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73761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73761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73761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6" name="Picture Placeholder 3">
            <a:extLst>
              <a:ext uri="{FF2B5EF4-FFF2-40B4-BE49-F238E27FC236}">
                <a16:creationId xmlns:a16="http://schemas.microsoft.com/office/drawing/2014/main" id="{8B57295D-E6CF-D31C-B144-FCA5CB14DF6B}"/>
              </a:ext>
            </a:extLst>
          </p:cNvPr>
          <p:cNvSpPr>
            <a:spLocks noGrp="1"/>
          </p:cNvSpPr>
          <p:nvPr>
            <p:ph type="pic" sz="quarter" idx="26"/>
          </p:nvPr>
        </p:nvSpPr>
        <p:spPr>
          <a:xfrm>
            <a:off x="96629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7" name="Text Placeholder 6">
            <a:extLst>
              <a:ext uri="{FF2B5EF4-FFF2-40B4-BE49-F238E27FC236}">
                <a16:creationId xmlns:a16="http://schemas.microsoft.com/office/drawing/2014/main" id="{AD0246CA-EA99-001F-02B9-8BA52DCE7337}"/>
              </a:ext>
            </a:extLst>
          </p:cNvPr>
          <p:cNvSpPr>
            <a:spLocks noGrp="1"/>
          </p:cNvSpPr>
          <p:nvPr>
            <p:ph type="body" sz="quarter" idx="27"/>
          </p:nvPr>
        </p:nvSpPr>
        <p:spPr>
          <a:xfrm>
            <a:off x="9662940"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8" name="Text Placeholder 6">
            <a:extLst>
              <a:ext uri="{FF2B5EF4-FFF2-40B4-BE49-F238E27FC236}">
                <a16:creationId xmlns:a16="http://schemas.microsoft.com/office/drawing/2014/main" id="{3D355FF6-773D-9D18-B07A-AFAED992F8C9}"/>
              </a:ext>
            </a:extLst>
          </p:cNvPr>
          <p:cNvSpPr>
            <a:spLocks noGrp="1"/>
          </p:cNvSpPr>
          <p:nvPr>
            <p:ph type="body" sz="quarter" idx="28"/>
          </p:nvPr>
        </p:nvSpPr>
        <p:spPr>
          <a:xfrm>
            <a:off x="9662940"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280172247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11144930" cy="4204608"/>
          </a:xfrm>
        </p:spPr>
        <p:txBody>
          <a:bodyPr numCol="2" spcCol="360000">
            <a:normAutofit/>
          </a:bodyPr>
          <a:lstStyle>
            <a:lvl1pPr marL="457200" indent="-457200">
              <a:spcBef>
                <a:spcPts val="18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13792803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6275323"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6275323"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5376371" cy="4204608"/>
          </a:xfrm>
        </p:spPr>
        <p:txBody>
          <a:bodyPr numCol="1" spcCol="360000">
            <a:normAutofit/>
          </a:bodyPr>
          <a:lstStyle>
            <a:lvl1pPr marL="457200" indent="-457200">
              <a:spcBef>
                <a:spcPts val="6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
        <p:nvSpPr>
          <p:cNvPr id="11" name="Text Placeholder 8">
            <a:extLst>
              <a:ext uri="{FF2B5EF4-FFF2-40B4-BE49-F238E27FC236}">
                <a16:creationId xmlns:a16="http://schemas.microsoft.com/office/drawing/2014/main" id="{91F8B0E5-465B-1592-BFB3-5F01C3B0E690}"/>
              </a:ext>
            </a:extLst>
          </p:cNvPr>
          <p:cNvSpPr>
            <a:spLocks noGrp="1"/>
          </p:cNvSpPr>
          <p:nvPr>
            <p:ph type="body" idx="15" hasCustomPrompt="1"/>
          </p:nvPr>
        </p:nvSpPr>
        <p:spPr>
          <a:xfrm>
            <a:off x="6132637" y="1708830"/>
            <a:ext cx="664405" cy="4204608"/>
          </a:xfrm>
        </p:spPr>
        <p:txBody>
          <a:bodyPr numCol="1" spcCol="360000">
            <a:normAutofit/>
          </a:bodyPr>
          <a:lstStyle>
            <a:lvl1pPr marL="0" indent="0" algn="r">
              <a:spcBef>
                <a:spcPts val="600"/>
              </a:spcBef>
              <a:spcAft>
                <a:spcPts val="600"/>
              </a:spcAft>
              <a:buClr>
                <a:schemeClr val="bg2"/>
              </a:buClr>
              <a:buFont typeface="+mj-lt"/>
              <a:buNone/>
              <a:defRPr sz="2400" b="0">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X</a:t>
            </a:r>
          </a:p>
          <a:p>
            <a:pPr lvl="0"/>
            <a:endParaRPr lang="en-GB"/>
          </a:p>
        </p:txBody>
      </p:sp>
      <p:sp>
        <p:nvSpPr>
          <p:cNvPr id="12" name="Picture Placeholder 2">
            <a:extLst>
              <a:ext uri="{FF2B5EF4-FFF2-40B4-BE49-F238E27FC236}">
                <a16:creationId xmlns:a16="http://schemas.microsoft.com/office/drawing/2014/main" id="{EA8C7E29-42A4-2542-6547-ACCD8C92B2B5}"/>
              </a:ext>
            </a:extLst>
          </p:cNvPr>
          <p:cNvSpPr>
            <a:spLocks noGrp="1"/>
          </p:cNvSpPr>
          <p:nvPr>
            <p:ph type="pic" sz="quarter" idx="24"/>
          </p:nvPr>
        </p:nvSpPr>
        <p:spPr>
          <a:xfrm>
            <a:off x="7368539" y="366371"/>
            <a:ext cx="4307523" cy="5530549"/>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227092039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26973047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144721606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11257539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Only – Dark">
    <p:bg>
      <p:bgPr>
        <a:solidFill>
          <a:schemeClr val="tx2">
            <a:lumMod val="75000"/>
          </a:schemeClr>
        </a:soli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bg1"/>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02322057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Large Key Stat">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290FAF2-2869-2B9B-5880-4EE57045BC4F}"/>
              </a:ext>
            </a:extLst>
          </p:cNvPr>
          <p:cNvSpPr>
            <a:spLocks noGrp="1"/>
          </p:cNvSpPr>
          <p:nvPr>
            <p:ph type="title" hasCustomPrompt="1"/>
          </p:nvPr>
        </p:nvSpPr>
        <p:spPr>
          <a:xfrm>
            <a:off x="518828" y="1249683"/>
            <a:ext cx="11208352" cy="2690816"/>
          </a:xfrm>
          <a:prstGeom prst="rect">
            <a:avLst/>
          </a:prstGeom>
        </p:spPr>
        <p:txBody>
          <a:bodyPr vert="horz" lIns="0" tIns="0" rIns="0" bIns="0" rtlCol="0" anchor="b">
            <a:noAutofit/>
          </a:bodyPr>
          <a:lstStyle>
            <a:lvl1pPr>
              <a:defRPr sz="11500">
                <a:solidFill>
                  <a:schemeClr val="bg1"/>
                </a:solidFill>
              </a:defRPr>
            </a:lvl1pPr>
          </a:lstStyle>
          <a:p>
            <a:r>
              <a:rPr lang="en-GB"/>
              <a:t>XXXXXX</a:t>
            </a:r>
          </a:p>
        </p:txBody>
      </p:sp>
      <p:sp>
        <p:nvSpPr>
          <p:cNvPr id="8" name="Slide Number Placeholder 2">
            <a:extLst>
              <a:ext uri="{FF2B5EF4-FFF2-40B4-BE49-F238E27FC236}">
                <a16:creationId xmlns:a16="http://schemas.microsoft.com/office/drawing/2014/main" id="{0F9BA01A-4636-2441-F8D0-2E265BF7D8B4}"/>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2" name="Straight Connector 11">
            <a:extLst>
              <a:ext uri="{FF2B5EF4-FFF2-40B4-BE49-F238E27FC236}">
                <a16:creationId xmlns:a16="http://schemas.microsoft.com/office/drawing/2014/main" id="{AC751308-8682-E296-A343-1719555B3C95}"/>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Footer Placeholder 1">
            <a:extLst>
              <a:ext uri="{FF2B5EF4-FFF2-40B4-BE49-F238E27FC236}">
                <a16:creationId xmlns:a16="http://schemas.microsoft.com/office/drawing/2014/main" id="{A1AFB23D-B299-93C8-2304-575B5ED93621}"/>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GB"/>
              <a:t>Technical Annex</a:t>
            </a:r>
          </a:p>
        </p:txBody>
      </p:sp>
      <p:pic>
        <p:nvPicPr>
          <p:cNvPr id="15" name="Picture 11">
            <a:extLst>
              <a:ext uri="{FF2B5EF4-FFF2-40B4-BE49-F238E27FC236}">
                <a16:creationId xmlns:a16="http://schemas.microsoft.com/office/drawing/2014/main" id="{A4BBC3E9-F3A2-C188-5A3A-9D714331C86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
        <p:nvSpPr>
          <p:cNvPr id="16" name="Text Placeholder 6">
            <a:extLst>
              <a:ext uri="{FF2B5EF4-FFF2-40B4-BE49-F238E27FC236}">
                <a16:creationId xmlns:a16="http://schemas.microsoft.com/office/drawing/2014/main" id="{64AB32E5-85C1-B8E6-505F-2580C9B2E9EE}"/>
              </a:ext>
            </a:extLst>
          </p:cNvPr>
          <p:cNvSpPr>
            <a:spLocks noGrp="1"/>
          </p:cNvSpPr>
          <p:nvPr>
            <p:ph type="body" sz="quarter" idx="16"/>
          </p:nvPr>
        </p:nvSpPr>
        <p:spPr>
          <a:xfrm>
            <a:off x="515936" y="4053840"/>
            <a:ext cx="6364924" cy="1668779"/>
          </a:xfrm>
        </p:spPr>
        <p:txBody>
          <a:bodyPr>
            <a:noAutofit/>
          </a:bodyPr>
          <a:lstStyle>
            <a:lvl1pPr>
              <a:defRPr sz="2400" b="1">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188959952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over_Blue">
    <p:spTree>
      <p:nvGrpSpPr>
        <p:cNvPr id="1" name=""/>
        <p:cNvGrpSpPr/>
        <p:nvPr/>
      </p:nvGrpSpPr>
      <p:grpSpPr>
        <a:xfrm>
          <a:off x="0" y="0"/>
          <a:ext cx="0" cy="0"/>
          <a:chOff x="0" y="0"/>
          <a:chExt cx="0" cy="0"/>
        </a:xfrm>
      </p:grpSpPr>
      <p:pic>
        <p:nvPicPr>
          <p:cNvPr id="17"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5161280"/>
          </a:xfrm>
          <a:prstGeom prst="rect">
            <a:avLst/>
          </a:prstGeom>
        </p:spPr>
      </p:pic>
      <p:pic>
        <p:nvPicPr>
          <p:cNvPr id="13" name="Image 12" descr="Bas_couv.png"/>
          <p:cNvPicPr>
            <a:picLocks noChangeAspect="1"/>
          </p:cNvPicPr>
          <p:nvPr userDrawn="1"/>
        </p:nvPicPr>
        <p:blipFill>
          <a:blip r:embed="rId3" cstate="print"/>
          <a:srcRect r="60243" b="722"/>
          <a:stretch>
            <a:fillRect/>
          </a:stretch>
        </p:blipFill>
        <p:spPr bwMode="gray">
          <a:xfrm>
            <a:off x="251520" y="5213040"/>
            <a:ext cx="3416493" cy="1584000"/>
          </a:xfrm>
          <a:prstGeom prst="rect">
            <a:avLst/>
          </a:prstGeom>
        </p:spPr>
      </p:pic>
      <p:sp>
        <p:nvSpPr>
          <p:cNvPr id="22" name="Rectangle 21"/>
          <p:cNvSpPr/>
          <p:nvPr userDrawn="1"/>
        </p:nvSpPr>
        <p:spPr bwMode="gray">
          <a:xfrm>
            <a:off x="4847170" y="5265206"/>
            <a:ext cx="7344833"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9" name="Espace réservé du texte 8"/>
          <p:cNvSpPr>
            <a:spLocks noGrp="1"/>
          </p:cNvSpPr>
          <p:nvPr>
            <p:ph type="body" sz="quarter" idx="13" hasCustomPrompt="1"/>
          </p:nvPr>
        </p:nvSpPr>
        <p:spPr bwMode="gray">
          <a:xfrm>
            <a:off x="672000" y="974400"/>
            <a:ext cx="6384000" cy="2232000"/>
          </a:xfrm>
        </p:spPr>
        <p:txBody>
          <a:bodyPr anchor="b" anchorCtr="0"/>
          <a:lstStyle>
            <a:lvl1pPr marL="0" indent="0" algn="l">
              <a:lnSpc>
                <a:spcPct val="90000"/>
              </a:lnSpc>
              <a:buNone/>
              <a:defRPr sz="3733" b="1" cap="none" baseline="0">
                <a:solidFill>
                  <a:schemeClr val="bg1"/>
                </a:solidFill>
              </a:defRPr>
            </a:lvl1pPr>
            <a:lvl2pPr marL="0" algn="ctr">
              <a:lnSpc>
                <a:spcPct val="100000"/>
              </a:lnSpc>
              <a:spcBef>
                <a:spcPts val="9200"/>
              </a:spcBef>
              <a:defRPr sz="2667" b="1">
                <a:solidFill>
                  <a:schemeClr val="bg1"/>
                </a:solidFill>
              </a:defRPr>
            </a:lvl2pPr>
          </a:lstStyle>
          <a:p>
            <a:pPr lvl="0"/>
            <a:r>
              <a:rPr lang="en-GB" noProof="0"/>
              <a:t>TITLE</a:t>
            </a:r>
          </a:p>
        </p:txBody>
      </p:sp>
      <p:sp>
        <p:nvSpPr>
          <p:cNvPr id="8" name="Espace réservé du texte 8"/>
          <p:cNvSpPr>
            <a:spLocks noGrp="1"/>
          </p:cNvSpPr>
          <p:nvPr>
            <p:ph type="body" sz="quarter" idx="14" hasCustomPrompt="1"/>
          </p:nvPr>
        </p:nvSpPr>
        <p:spPr bwMode="gray">
          <a:xfrm>
            <a:off x="672000" y="3585600"/>
            <a:ext cx="6384000" cy="1478400"/>
          </a:xfrm>
        </p:spPr>
        <p:txBody>
          <a:bodyPr anchor="t" anchorCtr="0"/>
          <a:lstStyle>
            <a:lvl1pPr marL="0" indent="0" algn="l">
              <a:lnSpc>
                <a:spcPct val="90000"/>
              </a:lnSpc>
              <a:buNone/>
              <a:defRPr sz="2667" b="0" baseline="0">
                <a:solidFill>
                  <a:schemeClr val="bg1"/>
                </a:solidFill>
              </a:defRPr>
            </a:lvl1pPr>
            <a:lvl2pPr marL="0" algn="ctr">
              <a:lnSpc>
                <a:spcPct val="100000"/>
              </a:lnSpc>
              <a:spcBef>
                <a:spcPts val="9200"/>
              </a:spcBef>
              <a:defRPr sz="2667" b="1">
                <a:solidFill>
                  <a:schemeClr val="bg1"/>
                </a:solidFill>
              </a:defRPr>
            </a:lvl2pPr>
          </a:lstStyle>
          <a:p>
            <a:pPr lvl="0"/>
            <a:r>
              <a:rPr lang="en-GB" noProof="0"/>
              <a:t>SUBTITLE</a:t>
            </a:r>
          </a:p>
        </p:txBody>
      </p:sp>
      <p:sp>
        <p:nvSpPr>
          <p:cNvPr id="11" name="Espace réservé du numéro de diapositive 10"/>
          <p:cNvSpPr>
            <a:spLocks noGrp="1"/>
          </p:cNvSpPr>
          <p:nvPr>
            <p:ph type="sldNum" sz="quarter" idx="16"/>
          </p:nvPr>
        </p:nvSpPr>
        <p:spPr bwMode="gray"/>
        <p:txBody>
          <a:bodyPr/>
          <a:lstStyle>
            <a:lvl1pPr>
              <a:defRPr sz="133">
                <a:solidFill>
                  <a:schemeClr val="bg1">
                    <a:alpha val="0"/>
                  </a:schemeClr>
                </a:solidFill>
              </a:defRPr>
            </a:lvl1pPr>
          </a:lstStyle>
          <a:p>
            <a:pPr algn="l"/>
            <a:r>
              <a:rPr lang="en-GB" noProof="0"/>
              <a:t>Page: </a:t>
            </a:r>
            <a:fld id="{733122C9-A0B9-462F-8757-0847AD287B63}" type="slidenum">
              <a:rPr lang="en-GB" noProof="0" smtClean="0"/>
              <a:pPr algn="l"/>
              <a:t>‹#›</a:t>
            </a:fld>
            <a:endParaRPr lang="en-GB" noProof="0"/>
          </a:p>
        </p:txBody>
      </p:sp>
      <p:sp>
        <p:nvSpPr>
          <p:cNvPr id="15" name="Espace réservé du texte 14"/>
          <p:cNvSpPr>
            <a:spLocks noGrp="1"/>
          </p:cNvSpPr>
          <p:nvPr>
            <p:ph type="body" sz="quarter" idx="19" hasCustomPrompt="1"/>
          </p:nvPr>
        </p:nvSpPr>
        <p:spPr bwMode="gray">
          <a:xfrm>
            <a:off x="5592000" y="5899200"/>
            <a:ext cx="5884800" cy="326400"/>
          </a:xfrm>
        </p:spPr>
        <p:txBody>
          <a:bodyPr anchor="b" anchorCtr="0"/>
          <a:lstStyle>
            <a:lvl1pPr algn="r">
              <a:lnSpc>
                <a:spcPct val="100000"/>
              </a:lnSpc>
              <a:defRPr sz="1200" b="1">
                <a:solidFill>
                  <a:schemeClr val="accent2"/>
                </a:solidFill>
              </a:defRPr>
            </a:lvl1pPr>
          </a:lstStyle>
          <a:p>
            <a:r>
              <a:rPr lang="fr-FR" err="1"/>
              <a:t>Reach</a:t>
            </a:r>
            <a:r>
              <a:rPr lang="fr-FR"/>
              <a:t> </a:t>
            </a:r>
            <a:r>
              <a:rPr lang="fr-FR" err="1"/>
              <a:t>every</a:t>
            </a:r>
            <a:r>
              <a:rPr lang="fr-FR"/>
              <a:t> </a:t>
            </a:r>
            <a:r>
              <a:rPr lang="fr-FR" err="1"/>
              <a:t>child</a:t>
            </a:r>
            <a:endParaRPr lang="fr-FR"/>
          </a:p>
        </p:txBody>
      </p:sp>
      <p:sp>
        <p:nvSpPr>
          <p:cNvPr id="16" name="Rectangle 15"/>
          <p:cNvSpPr/>
          <p:nvPr userDrawn="1"/>
        </p:nvSpPr>
        <p:spPr bwMode="gray">
          <a:xfrm>
            <a:off x="5592000" y="6283200"/>
            <a:ext cx="58848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GB" sz="1200" noProof="0">
                <a:solidFill>
                  <a:schemeClr val="accent3"/>
                </a:solidFill>
              </a:rPr>
              <a:t>www.gavi.org</a:t>
            </a:r>
          </a:p>
        </p:txBody>
      </p:sp>
      <p:sp>
        <p:nvSpPr>
          <p:cNvPr id="18" name="Rectangle 17"/>
          <p:cNvSpPr/>
          <p:nvPr userDrawn="1"/>
        </p:nvSpPr>
        <p:spPr bwMode="gray">
          <a:xfrm>
            <a:off x="672000" y="3391895"/>
            <a:ext cx="23376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Tree>
    <p:extLst>
      <p:ext uri="{BB962C8B-B14F-4D97-AF65-F5344CB8AC3E}">
        <p14:creationId xmlns:p14="http://schemas.microsoft.com/office/powerpoint/2010/main" val="190944696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ver_Picture_2">
    <p:spTree>
      <p:nvGrpSpPr>
        <p:cNvPr id="1" name=""/>
        <p:cNvGrpSpPr/>
        <p:nvPr/>
      </p:nvGrpSpPr>
      <p:grpSpPr>
        <a:xfrm>
          <a:off x="0" y="0"/>
          <a:ext cx="0" cy="0"/>
          <a:chOff x="0" y="0"/>
          <a:chExt cx="0" cy="0"/>
        </a:xfrm>
      </p:grpSpPr>
      <p:pic>
        <p:nvPicPr>
          <p:cNvPr id="24" name="Imag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5161280"/>
          </a:xfrm>
          <a:prstGeom prst="rect">
            <a:avLst/>
          </a:prstGeom>
        </p:spPr>
      </p:pic>
      <p:pic>
        <p:nvPicPr>
          <p:cNvPr id="23" name="Image 22" descr="Bas_couv.png"/>
          <p:cNvPicPr>
            <a:picLocks noChangeAspect="1"/>
          </p:cNvPicPr>
          <p:nvPr userDrawn="1"/>
        </p:nvPicPr>
        <p:blipFill>
          <a:blip r:embed="rId3" cstate="print"/>
          <a:srcRect r="60243" b="722"/>
          <a:stretch>
            <a:fillRect/>
          </a:stretch>
        </p:blipFill>
        <p:spPr bwMode="gray">
          <a:xfrm>
            <a:off x="251520" y="5213040"/>
            <a:ext cx="3416493" cy="1584000"/>
          </a:xfrm>
          <a:prstGeom prst="rect">
            <a:avLst/>
          </a:prstGeom>
        </p:spPr>
      </p:pic>
      <p:sp>
        <p:nvSpPr>
          <p:cNvPr id="22" name="Rectangle 21"/>
          <p:cNvSpPr/>
          <p:nvPr userDrawn="1"/>
        </p:nvSpPr>
        <p:spPr bwMode="gray">
          <a:xfrm>
            <a:off x="4847170" y="5265206"/>
            <a:ext cx="7344833"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9" name="Espace réservé du texte 8"/>
          <p:cNvSpPr>
            <a:spLocks noGrp="1"/>
          </p:cNvSpPr>
          <p:nvPr>
            <p:ph type="body" sz="quarter" idx="13" hasCustomPrompt="1"/>
          </p:nvPr>
        </p:nvSpPr>
        <p:spPr bwMode="gray">
          <a:xfrm>
            <a:off x="672000" y="974400"/>
            <a:ext cx="6384000" cy="2232000"/>
          </a:xfrm>
        </p:spPr>
        <p:txBody>
          <a:bodyPr anchor="b" anchorCtr="0"/>
          <a:lstStyle>
            <a:lvl1pPr marL="0" indent="0" algn="l">
              <a:lnSpc>
                <a:spcPct val="90000"/>
              </a:lnSpc>
              <a:buNone/>
              <a:defRPr sz="3733" b="1" cap="none" baseline="0">
                <a:solidFill>
                  <a:schemeClr val="bg1"/>
                </a:solidFill>
              </a:defRPr>
            </a:lvl1pPr>
            <a:lvl2pPr marL="0" algn="ctr">
              <a:lnSpc>
                <a:spcPct val="100000"/>
              </a:lnSpc>
              <a:spcBef>
                <a:spcPts val="9200"/>
              </a:spcBef>
              <a:defRPr sz="2667" b="1">
                <a:solidFill>
                  <a:schemeClr val="bg1"/>
                </a:solidFill>
              </a:defRPr>
            </a:lvl2pPr>
          </a:lstStyle>
          <a:p>
            <a:pPr lvl="0"/>
            <a:r>
              <a:rPr lang="en-GB" noProof="0"/>
              <a:t>TITLE</a:t>
            </a:r>
          </a:p>
        </p:txBody>
      </p:sp>
      <p:sp>
        <p:nvSpPr>
          <p:cNvPr id="8" name="Espace réservé du texte 8"/>
          <p:cNvSpPr>
            <a:spLocks noGrp="1"/>
          </p:cNvSpPr>
          <p:nvPr>
            <p:ph type="body" sz="quarter" idx="14" hasCustomPrompt="1"/>
          </p:nvPr>
        </p:nvSpPr>
        <p:spPr bwMode="gray">
          <a:xfrm>
            <a:off x="672000" y="3585600"/>
            <a:ext cx="6384000" cy="1479600"/>
          </a:xfrm>
        </p:spPr>
        <p:txBody>
          <a:bodyPr anchor="t" anchorCtr="0"/>
          <a:lstStyle>
            <a:lvl1pPr marL="0" indent="0" algn="l">
              <a:lnSpc>
                <a:spcPct val="90000"/>
              </a:lnSpc>
              <a:buNone/>
              <a:defRPr sz="2667" b="0" baseline="0">
                <a:solidFill>
                  <a:schemeClr val="bg1"/>
                </a:solidFill>
              </a:defRPr>
            </a:lvl1pPr>
            <a:lvl2pPr marL="0" algn="ctr">
              <a:lnSpc>
                <a:spcPct val="100000"/>
              </a:lnSpc>
              <a:spcBef>
                <a:spcPts val="9200"/>
              </a:spcBef>
              <a:defRPr sz="2667" b="1">
                <a:solidFill>
                  <a:schemeClr val="bg1"/>
                </a:solidFill>
              </a:defRPr>
            </a:lvl2pPr>
          </a:lstStyle>
          <a:p>
            <a:pPr lvl="0"/>
            <a:r>
              <a:rPr lang="en-GB" noProof="0"/>
              <a:t>SUBTITLE</a:t>
            </a:r>
          </a:p>
        </p:txBody>
      </p:sp>
      <p:sp>
        <p:nvSpPr>
          <p:cNvPr id="11" name="Espace réservé du numéro de diapositive 10"/>
          <p:cNvSpPr>
            <a:spLocks noGrp="1"/>
          </p:cNvSpPr>
          <p:nvPr>
            <p:ph type="sldNum" sz="quarter" idx="16"/>
          </p:nvPr>
        </p:nvSpPr>
        <p:spPr bwMode="gray"/>
        <p:txBody>
          <a:bodyPr/>
          <a:lstStyle>
            <a:lvl1pPr>
              <a:defRPr sz="133">
                <a:solidFill>
                  <a:schemeClr val="bg1">
                    <a:alpha val="0"/>
                  </a:schemeClr>
                </a:solidFill>
              </a:defRPr>
            </a:lvl1pPr>
          </a:lstStyle>
          <a:p>
            <a:pPr algn="l"/>
            <a:r>
              <a:rPr lang="en-GB" noProof="0"/>
              <a:t>Page: </a:t>
            </a:r>
            <a:fld id="{733122C9-A0B9-462F-8757-0847AD287B63}" type="slidenum">
              <a:rPr lang="en-GB" noProof="0" smtClean="0"/>
              <a:pPr algn="l"/>
              <a:t>‹#›</a:t>
            </a:fld>
            <a:endParaRPr lang="en-GB" noProof="0"/>
          </a:p>
        </p:txBody>
      </p:sp>
      <p:sp>
        <p:nvSpPr>
          <p:cNvPr id="15" name="Espace réservé du texte 14"/>
          <p:cNvSpPr>
            <a:spLocks noGrp="1"/>
          </p:cNvSpPr>
          <p:nvPr>
            <p:ph type="body" sz="quarter" idx="19" hasCustomPrompt="1"/>
          </p:nvPr>
        </p:nvSpPr>
        <p:spPr bwMode="gray">
          <a:xfrm>
            <a:off x="5592000" y="5899200"/>
            <a:ext cx="5884800" cy="324000"/>
          </a:xfrm>
        </p:spPr>
        <p:txBody>
          <a:bodyPr anchor="b" anchorCtr="0"/>
          <a:lstStyle>
            <a:lvl1pPr algn="r">
              <a:lnSpc>
                <a:spcPct val="100000"/>
              </a:lnSpc>
              <a:defRPr sz="1200" b="1">
                <a:solidFill>
                  <a:schemeClr val="accent2"/>
                </a:solidFill>
              </a:defRPr>
            </a:lvl1pPr>
          </a:lstStyle>
          <a:p>
            <a:r>
              <a:rPr lang="fr-FR" err="1"/>
              <a:t>Reach</a:t>
            </a:r>
            <a:r>
              <a:rPr lang="fr-FR"/>
              <a:t> </a:t>
            </a:r>
            <a:r>
              <a:rPr lang="fr-FR" err="1"/>
              <a:t>every</a:t>
            </a:r>
            <a:r>
              <a:rPr lang="fr-FR"/>
              <a:t> </a:t>
            </a:r>
            <a:r>
              <a:rPr lang="fr-FR" err="1"/>
              <a:t>child</a:t>
            </a:r>
            <a:endParaRPr lang="fr-FR"/>
          </a:p>
        </p:txBody>
      </p:sp>
      <p:sp>
        <p:nvSpPr>
          <p:cNvPr id="16" name="Rectangle 15"/>
          <p:cNvSpPr/>
          <p:nvPr userDrawn="1"/>
        </p:nvSpPr>
        <p:spPr bwMode="gray">
          <a:xfrm>
            <a:off x="5592000" y="6283201"/>
            <a:ext cx="5884800"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GB" sz="1200" noProof="0">
                <a:solidFill>
                  <a:schemeClr val="accent3"/>
                </a:solidFill>
              </a:rPr>
              <a:t>www.gavi.org</a:t>
            </a:r>
          </a:p>
        </p:txBody>
      </p:sp>
      <p:sp>
        <p:nvSpPr>
          <p:cNvPr id="19" name="Rectangle 18"/>
          <p:cNvSpPr/>
          <p:nvPr userDrawn="1"/>
        </p:nvSpPr>
        <p:spPr bwMode="gray">
          <a:xfrm>
            <a:off x="672000" y="3391895"/>
            <a:ext cx="23376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18" name="Espace réservé pour une image  25"/>
          <p:cNvSpPr>
            <a:spLocks noGrp="1"/>
          </p:cNvSpPr>
          <p:nvPr>
            <p:ph type="pic" sz="quarter" idx="10" hasCustomPrompt="1"/>
          </p:nvPr>
        </p:nvSpPr>
        <p:spPr>
          <a:xfrm>
            <a:off x="6821914" y="0"/>
            <a:ext cx="5370089" cy="5158800"/>
          </a:xfrm>
          <a:custGeom>
            <a:avLst/>
            <a:gdLst>
              <a:gd name="connsiteX0" fmla="*/ 1929568 w 4027567"/>
              <a:gd name="connsiteY0" fmla="*/ 0 h 3869100"/>
              <a:gd name="connsiteX1" fmla="*/ 4027567 w 4027567"/>
              <a:gd name="connsiteY1" fmla="*/ 0 h 3869100"/>
              <a:gd name="connsiteX2" fmla="*/ 4027567 w 4027567"/>
              <a:gd name="connsiteY2" fmla="*/ 3869100 h 3869100"/>
              <a:gd name="connsiteX3" fmla="*/ 0 w 4027567"/>
              <a:gd name="connsiteY3" fmla="*/ 3869100 h 3869100"/>
              <a:gd name="connsiteX4" fmla="*/ 29823 w 4027567"/>
              <a:gd name="connsiteY4" fmla="*/ 3580448 h 3869100"/>
              <a:gd name="connsiteX5" fmla="*/ 1929568 w 4027567"/>
              <a:gd name="connsiteY5" fmla="*/ 0 h 386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7567" h="3869100">
                <a:moveTo>
                  <a:pt x="1929568" y="0"/>
                </a:moveTo>
                <a:lnTo>
                  <a:pt x="4027567" y="0"/>
                </a:lnTo>
                <a:lnTo>
                  <a:pt x="4027567" y="3869100"/>
                </a:lnTo>
                <a:lnTo>
                  <a:pt x="0" y="3869100"/>
                </a:lnTo>
                <a:lnTo>
                  <a:pt x="29823" y="3580448"/>
                </a:lnTo>
                <a:cubicBezTo>
                  <a:pt x="280550" y="2115735"/>
                  <a:pt x="1924285" y="945283"/>
                  <a:pt x="1929568" y="0"/>
                </a:cubicBezTo>
                <a:close/>
              </a:path>
            </a:pathLst>
          </a:custGeom>
          <a:solidFill>
            <a:schemeClr val="bg2"/>
          </a:solidFill>
        </p:spPr>
        <p:txBody>
          <a:bodyPr wrap="square" tIns="720000" anchor="ctr" anchorCtr="0">
            <a:noAutofit/>
          </a:bodyPr>
          <a:lstStyle>
            <a:lvl1pPr marL="0" marR="0" indent="0" algn="ctr" defTabSz="1219140" rtl="0" eaLnBrk="1" fontAlgn="auto" latinLnBrk="0" hangingPunct="1">
              <a:lnSpc>
                <a:spcPct val="110000"/>
              </a:lnSpc>
              <a:spcBef>
                <a:spcPts val="0"/>
              </a:spcBef>
              <a:spcAft>
                <a:spcPts val="0"/>
              </a:spcAft>
              <a:buClrTx/>
              <a:buSzTx/>
              <a:buFont typeface="Arial" pitchFamily="34" charset="0"/>
              <a:buNone/>
              <a:tabLst/>
              <a:defRPr sz="2000">
                <a:solidFill>
                  <a:schemeClr val="bg1"/>
                </a:solidFill>
              </a:defRPr>
            </a:lvl1pPr>
          </a:lstStyle>
          <a:p>
            <a:r>
              <a:rPr lang="en-GB" noProof="0"/>
              <a:t>Select your own photo</a:t>
            </a:r>
          </a:p>
        </p:txBody>
      </p:sp>
      <p:sp>
        <p:nvSpPr>
          <p:cNvPr id="17" name="Espace réservé du texte 16"/>
          <p:cNvSpPr>
            <a:spLocks noGrp="1"/>
          </p:cNvSpPr>
          <p:nvPr>
            <p:ph type="body" sz="quarter" idx="20" hasCustomPrompt="1"/>
          </p:nvPr>
        </p:nvSpPr>
        <p:spPr bwMode="gray">
          <a:xfrm>
            <a:off x="0" y="5157790"/>
            <a:ext cx="12192000" cy="287337"/>
          </a:xfrm>
          <a:solidFill>
            <a:schemeClr val="bg1"/>
          </a:solidFill>
        </p:spPr>
        <p:txBody>
          <a:bodyPr/>
          <a:lstStyle>
            <a:lvl1pPr>
              <a:defRPr sz="133" b="0">
                <a:solidFill>
                  <a:schemeClr val="bg1">
                    <a:alpha val="0"/>
                  </a:schemeClr>
                </a:solidFill>
              </a:defRPr>
            </a:lvl1pPr>
          </a:lstStyle>
          <a:p>
            <a:pPr lvl="0"/>
            <a:r>
              <a:rPr lang="en-GB" noProof="0"/>
              <a:t> </a:t>
            </a:r>
          </a:p>
        </p:txBody>
      </p:sp>
    </p:spTree>
    <p:extLst>
      <p:ext uri="{BB962C8B-B14F-4D97-AF65-F5344CB8AC3E}">
        <p14:creationId xmlns:p14="http://schemas.microsoft.com/office/powerpoint/2010/main" val="181359079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hapter_Layout">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3453377" cy="6858000"/>
          </a:xfrm>
          <a:prstGeom prst="rect">
            <a:avLst/>
          </a:prstGeom>
        </p:spPr>
      </p:pic>
      <p:sp>
        <p:nvSpPr>
          <p:cNvPr id="2" name="Titre 1"/>
          <p:cNvSpPr>
            <a:spLocks noGrp="1"/>
          </p:cNvSpPr>
          <p:nvPr>
            <p:ph type="title" hasCustomPrompt="1"/>
          </p:nvPr>
        </p:nvSpPr>
        <p:spPr bwMode="gray">
          <a:xfrm>
            <a:off x="3672000" y="1037167"/>
            <a:ext cx="7368533" cy="1646864"/>
          </a:xfrm>
        </p:spPr>
        <p:txBody>
          <a:bodyPr/>
          <a:lstStyle/>
          <a:p>
            <a:r>
              <a:rPr lang="en-GB" noProof="0"/>
              <a:t>TITLE</a:t>
            </a:r>
          </a:p>
        </p:txBody>
      </p:sp>
      <p:sp>
        <p:nvSpPr>
          <p:cNvPr id="10" name="Espace réservé du texte 9"/>
          <p:cNvSpPr>
            <a:spLocks noGrp="1"/>
          </p:cNvSpPr>
          <p:nvPr>
            <p:ph type="body" sz="quarter" idx="13" hasCustomPrompt="1"/>
          </p:nvPr>
        </p:nvSpPr>
        <p:spPr bwMode="gray">
          <a:xfrm>
            <a:off x="3672000" y="2902572"/>
            <a:ext cx="7368533" cy="2903445"/>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4" name="Espace réservé du texte 9"/>
          <p:cNvSpPr>
            <a:spLocks noGrp="1"/>
          </p:cNvSpPr>
          <p:nvPr>
            <p:ph type="body" sz="quarter" idx="14" hasCustomPrompt="1"/>
          </p:nvPr>
        </p:nvSpPr>
        <p:spPr bwMode="gray">
          <a:xfrm>
            <a:off x="1" y="2"/>
            <a:ext cx="2495211" cy="4990431"/>
          </a:xfrm>
        </p:spPr>
        <p:txBody>
          <a:bodyPr/>
          <a:lstStyle>
            <a:lvl1pPr algn="r">
              <a:defRPr sz="22133" b="1">
                <a:solidFill>
                  <a:schemeClr val="bg1"/>
                </a:solidFill>
              </a:defRPr>
            </a:lvl1pPr>
          </a:lstStyle>
          <a:p>
            <a:pPr lvl="0"/>
            <a:r>
              <a:rPr lang="en-GB" noProof="0"/>
              <a:t>0</a:t>
            </a:r>
          </a:p>
        </p:txBody>
      </p:sp>
      <p:sp>
        <p:nvSpPr>
          <p:cNvPr id="12" name="Espace réservé du numéro de diapositive 11"/>
          <p:cNvSpPr>
            <a:spLocks noGrp="1"/>
          </p:cNvSpPr>
          <p:nvPr>
            <p:ph type="sldNum" sz="quarter" idx="16"/>
          </p:nvPr>
        </p:nvSpPr>
        <p:spPr bwMode="gray"/>
        <p:txBody>
          <a:bodyPr/>
          <a:lstStyle/>
          <a:p>
            <a:pPr algn="l"/>
            <a:fld id="{733122C9-A0B9-462F-8757-0847AD287B63}" type="slidenum">
              <a:rPr lang="en-GB" noProof="0" smtClean="0"/>
              <a:pPr algn="l"/>
              <a:t>‹#›</a:t>
            </a:fld>
            <a:endParaRPr lang="en-GB" noProof="0"/>
          </a:p>
        </p:txBody>
      </p:sp>
      <p:sp>
        <p:nvSpPr>
          <p:cNvPr id="16" name="Rectangle 15"/>
          <p:cNvSpPr/>
          <p:nvPr userDrawn="1"/>
        </p:nvSpPr>
        <p:spPr bwMode="gray">
          <a:xfrm>
            <a:off x="3672000" y="2777245"/>
            <a:ext cx="1344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Tree>
    <p:extLst>
      <p:ext uri="{BB962C8B-B14F-4D97-AF65-F5344CB8AC3E}">
        <p14:creationId xmlns:p14="http://schemas.microsoft.com/office/powerpoint/2010/main" val="2438626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cons x4 Gri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1549400"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1549400"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D3B567E7-3D24-6F43-A35A-BBC5B9C571B7}"/>
              </a:ext>
            </a:extLst>
          </p:cNvPr>
          <p:cNvSpPr>
            <a:spLocks noGrp="1"/>
          </p:cNvSpPr>
          <p:nvPr>
            <p:ph type="pic" sz="quarter" idx="17"/>
          </p:nvPr>
        </p:nvSpPr>
        <p:spPr>
          <a:xfrm>
            <a:off x="515938"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1" name="Text Placeholder 6">
            <a:extLst>
              <a:ext uri="{FF2B5EF4-FFF2-40B4-BE49-F238E27FC236}">
                <a16:creationId xmlns:a16="http://schemas.microsoft.com/office/drawing/2014/main" id="{93E388B6-7D3E-7F4E-89BF-34EFDCA27B09}"/>
              </a:ext>
            </a:extLst>
          </p:cNvPr>
          <p:cNvSpPr>
            <a:spLocks noGrp="1"/>
          </p:cNvSpPr>
          <p:nvPr>
            <p:ph type="body" sz="quarter" idx="18"/>
          </p:nvPr>
        </p:nvSpPr>
        <p:spPr>
          <a:xfrm>
            <a:off x="1549400"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881671EB-257B-ED4B-947C-F1B6F4FDC869}"/>
              </a:ext>
            </a:extLst>
          </p:cNvPr>
          <p:cNvSpPr>
            <a:spLocks noGrp="1"/>
          </p:cNvSpPr>
          <p:nvPr>
            <p:ph type="body" sz="quarter" idx="19"/>
          </p:nvPr>
        </p:nvSpPr>
        <p:spPr>
          <a:xfrm>
            <a:off x="1549400" y="3786232"/>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3" name="Picture Placeholder 3">
            <a:extLst>
              <a:ext uri="{FF2B5EF4-FFF2-40B4-BE49-F238E27FC236}">
                <a16:creationId xmlns:a16="http://schemas.microsoft.com/office/drawing/2014/main" id="{92691027-CA0E-E24A-BE52-C681CD1360B7}"/>
              </a:ext>
            </a:extLst>
          </p:cNvPr>
          <p:cNvSpPr>
            <a:spLocks noGrp="1"/>
          </p:cNvSpPr>
          <p:nvPr>
            <p:ph type="pic" sz="quarter" idx="20"/>
          </p:nvPr>
        </p:nvSpPr>
        <p:spPr>
          <a:xfrm>
            <a:off x="6498773"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4" name="Text Placeholder 6">
            <a:extLst>
              <a:ext uri="{FF2B5EF4-FFF2-40B4-BE49-F238E27FC236}">
                <a16:creationId xmlns:a16="http://schemas.microsoft.com/office/drawing/2014/main" id="{6C29C828-D0AF-8740-B636-DCE11FB0484F}"/>
              </a:ext>
            </a:extLst>
          </p:cNvPr>
          <p:cNvSpPr>
            <a:spLocks noGrp="1"/>
          </p:cNvSpPr>
          <p:nvPr>
            <p:ph type="body" sz="quarter" idx="21"/>
          </p:nvPr>
        </p:nvSpPr>
        <p:spPr>
          <a:xfrm>
            <a:off x="7532235"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58CECF4C-60E6-054F-A58B-39ED49ED6AD2}"/>
              </a:ext>
            </a:extLst>
          </p:cNvPr>
          <p:cNvSpPr>
            <a:spLocks noGrp="1"/>
          </p:cNvSpPr>
          <p:nvPr>
            <p:ph type="body" sz="quarter" idx="22"/>
          </p:nvPr>
        </p:nvSpPr>
        <p:spPr>
          <a:xfrm>
            <a:off x="7532235"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6" name="Picture Placeholder 3">
            <a:extLst>
              <a:ext uri="{FF2B5EF4-FFF2-40B4-BE49-F238E27FC236}">
                <a16:creationId xmlns:a16="http://schemas.microsoft.com/office/drawing/2014/main" id="{CD7BB1DF-4B0D-0046-AD00-F6E58908BDED}"/>
              </a:ext>
            </a:extLst>
          </p:cNvPr>
          <p:cNvSpPr>
            <a:spLocks noGrp="1"/>
          </p:cNvSpPr>
          <p:nvPr>
            <p:ph type="pic" sz="quarter" idx="23"/>
          </p:nvPr>
        </p:nvSpPr>
        <p:spPr>
          <a:xfrm>
            <a:off x="6498773"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Text Placeholder 6">
            <a:extLst>
              <a:ext uri="{FF2B5EF4-FFF2-40B4-BE49-F238E27FC236}">
                <a16:creationId xmlns:a16="http://schemas.microsoft.com/office/drawing/2014/main" id="{FDABD8D9-C71A-A446-8E62-82A359216E99}"/>
              </a:ext>
            </a:extLst>
          </p:cNvPr>
          <p:cNvSpPr>
            <a:spLocks noGrp="1"/>
          </p:cNvSpPr>
          <p:nvPr>
            <p:ph type="body" sz="quarter" idx="24"/>
          </p:nvPr>
        </p:nvSpPr>
        <p:spPr>
          <a:xfrm>
            <a:off x="7532235"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0340EBB2-1491-9444-9D25-3567B2AAB22F}"/>
              </a:ext>
            </a:extLst>
          </p:cNvPr>
          <p:cNvSpPr>
            <a:spLocks noGrp="1"/>
          </p:cNvSpPr>
          <p:nvPr>
            <p:ph type="body" sz="quarter" idx="25"/>
          </p:nvPr>
        </p:nvSpPr>
        <p:spPr>
          <a:xfrm>
            <a:off x="7532235" y="3786232"/>
            <a:ext cx="4143829" cy="382135"/>
          </a:xfrm>
        </p:spPr>
        <p:txBody>
          <a:bodyPr>
            <a:normAutofit/>
          </a:bodyPr>
          <a:lstStyle>
            <a:lvl1pPr>
              <a:defRPr sz="18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43307426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Content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672000" y="1603200"/>
            <a:ext cx="10848000" cy="41904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4" name="Espace réservé du numéro de diapositive 13"/>
          <p:cNvSpPr>
            <a:spLocks noGrp="1"/>
          </p:cNvSpPr>
          <p:nvPr>
            <p:ph type="sldNum" sz="quarter" idx="11"/>
          </p:nvPr>
        </p:nvSpPr>
        <p:spPr bwMode="gray"/>
        <p:txBody>
          <a:bodyPr/>
          <a:lstStyle/>
          <a:p>
            <a:fld id="{733122C9-A0B9-462F-8757-0847AD287B63}" type="slidenum">
              <a:rPr lang="en-GB" noProof="0" smtClean="0"/>
              <a:pPr/>
              <a:t>‹#›</a:t>
            </a:fld>
            <a:endParaRPr lang="en-GB" noProof="0"/>
          </a:p>
        </p:txBody>
      </p:sp>
    </p:spTree>
    <p:extLst>
      <p:ext uri="{BB962C8B-B14F-4D97-AF65-F5344CB8AC3E}">
        <p14:creationId xmlns:p14="http://schemas.microsoft.com/office/powerpoint/2010/main" val="36054703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Picture&amp;Content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4357648" y="1607999"/>
            <a:ext cx="6960000" cy="4198017"/>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9" name="Espace réservé pour une image  8"/>
          <p:cNvSpPr>
            <a:spLocks noGrp="1"/>
          </p:cNvSpPr>
          <p:nvPr>
            <p:ph type="pic" sz="quarter" idx="13" hasCustomPrompt="1"/>
          </p:nvPr>
        </p:nvSpPr>
        <p:spPr bwMode="gray">
          <a:xfrm>
            <a:off x="1" y="1707857"/>
            <a:ext cx="4072411" cy="4098163"/>
          </a:xfrm>
        </p:spPr>
        <p:txBody>
          <a:bodyPr tIns="1008000" anchor="ctr" anchorCtr="0"/>
          <a:lstStyle>
            <a:lvl1pPr algn="ctr">
              <a:defRPr/>
            </a:lvl1pPr>
          </a:lstStyle>
          <a:p>
            <a:r>
              <a:rPr lang="en-GB" noProof="0"/>
              <a:t>Select your own photo</a:t>
            </a:r>
          </a:p>
        </p:txBody>
      </p:sp>
      <p:sp>
        <p:nvSpPr>
          <p:cNvPr id="11" name="Espace réservé du numéro de diapositive 10"/>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Tree>
    <p:extLst>
      <p:ext uri="{BB962C8B-B14F-4D97-AF65-F5344CB8AC3E}">
        <p14:creationId xmlns:p14="http://schemas.microsoft.com/office/powerpoint/2010/main" val="215339761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Picture&amp;Content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672001" y="1607999"/>
            <a:ext cx="6672139" cy="4198017"/>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1" name="Espace réservé du numéro de diapositive 10"/>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10" name="Espace réservé pour une image  17"/>
          <p:cNvSpPr>
            <a:spLocks noGrp="1"/>
          </p:cNvSpPr>
          <p:nvPr>
            <p:ph type="pic" sz="quarter" idx="18" hasCustomPrompt="1"/>
          </p:nvPr>
        </p:nvSpPr>
        <p:spPr bwMode="gray">
          <a:xfrm>
            <a:off x="7439389" y="5169"/>
            <a:ext cx="4752611" cy="5807451"/>
          </a:xfrm>
          <a:custGeom>
            <a:avLst/>
            <a:gdLst>
              <a:gd name="connsiteX0" fmla="*/ 0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0 w 3851275"/>
              <a:gd name="connsiteY4"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0 w 3851275"/>
              <a:gd name="connsiteY3" fmla="*/ 5157788 h 5157788"/>
              <a:gd name="connsiteX4" fmla="*/ 1692275 w 3851275"/>
              <a:gd name="connsiteY4" fmla="*/ 0 h 5157788"/>
              <a:gd name="connsiteX0" fmla="*/ 0 w 2159000"/>
              <a:gd name="connsiteY0" fmla="*/ 0 h 5157788"/>
              <a:gd name="connsiteX1" fmla="*/ 2159000 w 2159000"/>
              <a:gd name="connsiteY1" fmla="*/ 0 h 5157788"/>
              <a:gd name="connsiteX2" fmla="*/ 2159000 w 2159000"/>
              <a:gd name="connsiteY2" fmla="*/ 5157788 h 5157788"/>
              <a:gd name="connsiteX3" fmla="*/ 0 w 2159000"/>
              <a:gd name="connsiteY3" fmla="*/ 5157788 h 5157788"/>
              <a:gd name="connsiteX4" fmla="*/ 0 w 2159000"/>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2625271 w 4784271"/>
              <a:gd name="connsiteY0" fmla="*/ 0 h 5157788"/>
              <a:gd name="connsiteX1" fmla="*/ 4784271 w 4784271"/>
              <a:gd name="connsiteY1" fmla="*/ 0 h 5157788"/>
              <a:gd name="connsiteX2" fmla="*/ 4784271 w 4784271"/>
              <a:gd name="connsiteY2" fmla="*/ 5157788 h 5157788"/>
              <a:gd name="connsiteX3" fmla="*/ 2625271 w 4784271"/>
              <a:gd name="connsiteY3" fmla="*/ 5157788 h 5157788"/>
              <a:gd name="connsiteX4" fmla="*/ 2625271 w 4784271"/>
              <a:gd name="connsiteY4" fmla="*/ 0 h 5157788"/>
              <a:gd name="connsiteX0" fmla="*/ 3568576 w 5727576"/>
              <a:gd name="connsiteY0" fmla="*/ 0 h 5157788"/>
              <a:gd name="connsiteX1" fmla="*/ 5727576 w 5727576"/>
              <a:gd name="connsiteY1" fmla="*/ 0 h 5157788"/>
              <a:gd name="connsiteX2" fmla="*/ 5727576 w 5727576"/>
              <a:gd name="connsiteY2" fmla="*/ 5157788 h 5157788"/>
              <a:gd name="connsiteX3" fmla="*/ 3568576 w 5727576"/>
              <a:gd name="connsiteY3" fmla="*/ 5157788 h 5157788"/>
              <a:gd name="connsiteX4" fmla="*/ 3568576 w 5727576"/>
              <a:gd name="connsiteY4" fmla="*/ 0 h 5157788"/>
              <a:gd name="connsiteX0" fmla="*/ 3306355 w 5465355"/>
              <a:gd name="connsiteY0" fmla="*/ 0 h 5157788"/>
              <a:gd name="connsiteX1" fmla="*/ 5465355 w 5465355"/>
              <a:gd name="connsiteY1" fmla="*/ 0 h 5157788"/>
              <a:gd name="connsiteX2" fmla="*/ 5465355 w 5465355"/>
              <a:gd name="connsiteY2" fmla="*/ 5157788 h 5157788"/>
              <a:gd name="connsiteX3" fmla="*/ 3306355 w 5465355"/>
              <a:gd name="connsiteY3" fmla="*/ 5157788 h 5157788"/>
              <a:gd name="connsiteX4" fmla="*/ 3306355 w 5465355"/>
              <a:gd name="connsiteY4" fmla="*/ 0 h 5157788"/>
              <a:gd name="connsiteX0" fmla="*/ 1416957 w 3575957"/>
              <a:gd name="connsiteY0" fmla="*/ 0 h 5157788"/>
              <a:gd name="connsiteX1" fmla="*/ 3575957 w 3575957"/>
              <a:gd name="connsiteY1" fmla="*/ 0 h 5157788"/>
              <a:gd name="connsiteX2" fmla="*/ 3575957 w 3575957"/>
              <a:gd name="connsiteY2" fmla="*/ 5157788 h 5157788"/>
              <a:gd name="connsiteX3" fmla="*/ 1416957 w 3575957"/>
              <a:gd name="connsiteY3" fmla="*/ 5157788 h 5157788"/>
              <a:gd name="connsiteX4" fmla="*/ 0 w 3575957"/>
              <a:gd name="connsiteY4" fmla="*/ 3339193 h 5157788"/>
              <a:gd name="connsiteX5" fmla="*/ 1416957 w 3575957"/>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6017419"/>
              <a:gd name="connsiteX1" fmla="*/ 3851275 w 3851275"/>
              <a:gd name="connsiteY1" fmla="*/ 0 h 6017419"/>
              <a:gd name="connsiteX2" fmla="*/ 3851275 w 3851275"/>
              <a:gd name="connsiteY2" fmla="*/ 5157788 h 6017419"/>
              <a:gd name="connsiteX3" fmla="*/ 1692275 w 3851275"/>
              <a:gd name="connsiteY3" fmla="*/ 5157788 h 6017419"/>
              <a:gd name="connsiteX4" fmla="*/ 0 w 3851275"/>
              <a:gd name="connsiteY4" fmla="*/ 3284984 h 6017419"/>
              <a:gd name="connsiteX5" fmla="*/ 1692275 w 3851275"/>
              <a:gd name="connsiteY5" fmla="*/ 0 h 6017419"/>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692275 w 3851275"/>
              <a:gd name="connsiteY0" fmla="*/ 0 h 5157788"/>
              <a:gd name="connsiteX1" fmla="*/ 3851275 w 3851275"/>
              <a:gd name="connsiteY1" fmla="*/ 0 h 5157788"/>
              <a:gd name="connsiteX2" fmla="*/ 3851275 w 3851275"/>
              <a:gd name="connsiteY2" fmla="*/ 5157788 h 5157788"/>
              <a:gd name="connsiteX3" fmla="*/ 1692275 w 3851275"/>
              <a:gd name="connsiteY3" fmla="*/ 5157788 h 5157788"/>
              <a:gd name="connsiteX4" fmla="*/ 0 w 3851275"/>
              <a:gd name="connsiteY4" fmla="*/ 3284984 h 5157788"/>
              <a:gd name="connsiteX5" fmla="*/ 1692275 w 3851275"/>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284984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10871 w 3869871"/>
              <a:gd name="connsiteY0" fmla="*/ 0 h 5157788"/>
              <a:gd name="connsiteX1" fmla="*/ 3869871 w 3869871"/>
              <a:gd name="connsiteY1" fmla="*/ 0 h 5157788"/>
              <a:gd name="connsiteX2" fmla="*/ 3869871 w 3869871"/>
              <a:gd name="connsiteY2" fmla="*/ 5157788 h 5157788"/>
              <a:gd name="connsiteX3" fmla="*/ 1710871 w 3869871"/>
              <a:gd name="connsiteY3" fmla="*/ 5157788 h 5157788"/>
              <a:gd name="connsiteX4" fmla="*/ 18596 w 3869871"/>
              <a:gd name="connsiteY4" fmla="*/ 3429000 h 5157788"/>
              <a:gd name="connsiteX5" fmla="*/ 1710871 w 3869871"/>
              <a:gd name="connsiteY5" fmla="*/ 0 h 5157788"/>
              <a:gd name="connsiteX0" fmla="*/ 1704975 w 3863975"/>
              <a:gd name="connsiteY0" fmla="*/ 0 h 5157788"/>
              <a:gd name="connsiteX1" fmla="*/ 3863975 w 3863975"/>
              <a:gd name="connsiteY1" fmla="*/ 0 h 5157788"/>
              <a:gd name="connsiteX2" fmla="*/ 3863975 w 3863975"/>
              <a:gd name="connsiteY2" fmla="*/ 5157788 h 5157788"/>
              <a:gd name="connsiteX3" fmla="*/ 1704975 w 3863975"/>
              <a:gd name="connsiteY3" fmla="*/ 5157788 h 5157788"/>
              <a:gd name="connsiteX4" fmla="*/ 12700 w 3863975"/>
              <a:gd name="connsiteY4" fmla="*/ 3429000 h 5157788"/>
              <a:gd name="connsiteX5" fmla="*/ 1704975 w 3863975"/>
              <a:gd name="connsiteY5" fmla="*/ 0 h 5157788"/>
              <a:gd name="connsiteX0" fmla="*/ 1707243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707243 w 3866243"/>
              <a:gd name="connsiteY5" fmla="*/ 0 h 5157788"/>
              <a:gd name="connsiteX0" fmla="*/ 1130447 w 3866243"/>
              <a:gd name="connsiteY0" fmla="*/ 0 h 5157788"/>
              <a:gd name="connsiteX1" fmla="*/ 3866243 w 3866243"/>
              <a:gd name="connsiteY1" fmla="*/ 0 h 5157788"/>
              <a:gd name="connsiteX2" fmla="*/ 3866243 w 3866243"/>
              <a:gd name="connsiteY2" fmla="*/ 5157788 h 5157788"/>
              <a:gd name="connsiteX3" fmla="*/ 1707243 w 3866243"/>
              <a:gd name="connsiteY3" fmla="*/ 5157788 h 5157788"/>
              <a:gd name="connsiteX4" fmla="*/ 14968 w 3866243"/>
              <a:gd name="connsiteY4" fmla="*/ 3429000 h 5157788"/>
              <a:gd name="connsiteX5" fmla="*/ 1130447 w 3866243"/>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746143 w 5481939"/>
              <a:gd name="connsiteY0" fmla="*/ 0 h 5157788"/>
              <a:gd name="connsiteX1" fmla="*/ 5481939 w 5481939"/>
              <a:gd name="connsiteY1" fmla="*/ 0 h 5157788"/>
              <a:gd name="connsiteX2" fmla="*/ 5481939 w 5481939"/>
              <a:gd name="connsiteY2" fmla="*/ 5157788 h 5157788"/>
              <a:gd name="connsiteX3" fmla="*/ 585903 w 5481939"/>
              <a:gd name="connsiteY3" fmla="*/ 5153180 h 5157788"/>
              <a:gd name="connsiteX4" fmla="*/ 1630664 w 5481939"/>
              <a:gd name="connsiteY4" fmla="*/ 3429000 h 5157788"/>
              <a:gd name="connsiteX5" fmla="*/ 2746143 w 548193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2838053 w 5573849"/>
              <a:gd name="connsiteY0" fmla="*/ 0 h 5157788"/>
              <a:gd name="connsiteX1" fmla="*/ 5573849 w 5573849"/>
              <a:gd name="connsiteY1" fmla="*/ 0 h 5157788"/>
              <a:gd name="connsiteX2" fmla="*/ 5573849 w 5573849"/>
              <a:gd name="connsiteY2" fmla="*/ 5157788 h 5157788"/>
              <a:gd name="connsiteX3" fmla="*/ 677813 w 5573849"/>
              <a:gd name="connsiteY3" fmla="*/ 5153180 h 5157788"/>
              <a:gd name="connsiteX4" fmla="*/ 1001849 w 5573849"/>
              <a:gd name="connsiteY4" fmla="*/ 3389965 h 5157788"/>
              <a:gd name="connsiteX5" fmla="*/ 2838053 w 5573849"/>
              <a:gd name="connsiteY5" fmla="*/ 0 h 5157788"/>
              <a:gd name="connsiteX0" fmla="*/ 3574235 w 6310031"/>
              <a:gd name="connsiteY0" fmla="*/ 0 h 5157788"/>
              <a:gd name="connsiteX1" fmla="*/ 6310031 w 6310031"/>
              <a:gd name="connsiteY1" fmla="*/ 0 h 5157788"/>
              <a:gd name="connsiteX2" fmla="*/ 6310031 w 6310031"/>
              <a:gd name="connsiteY2" fmla="*/ 5157788 h 5157788"/>
              <a:gd name="connsiteX3" fmla="*/ 585903 w 6310031"/>
              <a:gd name="connsiteY3" fmla="*/ 5153180 h 5157788"/>
              <a:gd name="connsiteX4" fmla="*/ 1738031 w 6310031"/>
              <a:gd name="connsiteY4" fmla="*/ 3389965 h 5157788"/>
              <a:gd name="connsiteX5" fmla="*/ 3574235 w 6310031"/>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152128 w 5724128"/>
              <a:gd name="connsiteY4" fmla="*/ 3389965 h 5157788"/>
              <a:gd name="connsiteX5" fmla="*/ 2988332 w 5724128"/>
              <a:gd name="connsiteY5" fmla="*/ 0 h 5157788"/>
              <a:gd name="connsiteX0" fmla="*/ 2988332 w 5724128"/>
              <a:gd name="connsiteY0" fmla="*/ 0 h 5157788"/>
              <a:gd name="connsiteX1" fmla="*/ 5724128 w 5724128"/>
              <a:gd name="connsiteY1" fmla="*/ 0 h 5157788"/>
              <a:gd name="connsiteX2" fmla="*/ 5724128 w 5724128"/>
              <a:gd name="connsiteY2" fmla="*/ 5157788 h 5157788"/>
              <a:gd name="connsiteX3" fmla="*/ 0 w 5724128"/>
              <a:gd name="connsiteY3" fmla="*/ 5153180 h 5157788"/>
              <a:gd name="connsiteX4" fmla="*/ 1296143 w 5724128"/>
              <a:gd name="connsiteY4" fmla="*/ 3461908 h 5157788"/>
              <a:gd name="connsiteX5" fmla="*/ 2988332 w 5724128"/>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296144 w 5724129"/>
              <a:gd name="connsiteY4" fmla="*/ 3461908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2988333 w 5724129"/>
              <a:gd name="connsiteY0" fmla="*/ 0 h 5157788"/>
              <a:gd name="connsiteX1" fmla="*/ 5724129 w 5724129"/>
              <a:gd name="connsiteY1" fmla="*/ 0 h 5157788"/>
              <a:gd name="connsiteX2" fmla="*/ 5724129 w 5724129"/>
              <a:gd name="connsiteY2" fmla="*/ 5157788 h 5157788"/>
              <a:gd name="connsiteX3" fmla="*/ 0 w 5724129"/>
              <a:gd name="connsiteY3" fmla="*/ 5153180 h 5157788"/>
              <a:gd name="connsiteX4" fmla="*/ 1152129 w 5724129"/>
              <a:gd name="connsiteY4" fmla="*/ 3425937 h 5157788"/>
              <a:gd name="connsiteX5" fmla="*/ 2988333 w 5724129"/>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1188132 w 5760132"/>
              <a:gd name="connsiteY4" fmla="*/ 3425937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3024336 w 5760132"/>
              <a:gd name="connsiteY0" fmla="*/ 0 h 5157788"/>
              <a:gd name="connsiteX1" fmla="*/ 5760132 w 5760132"/>
              <a:gd name="connsiteY1" fmla="*/ 0 h 5157788"/>
              <a:gd name="connsiteX2" fmla="*/ 5760132 w 5760132"/>
              <a:gd name="connsiteY2" fmla="*/ 5157788 h 5157788"/>
              <a:gd name="connsiteX3" fmla="*/ 0 w 5760132"/>
              <a:gd name="connsiteY3" fmla="*/ 5153180 h 5157788"/>
              <a:gd name="connsiteX4" fmla="*/ 2736304 w 5760132"/>
              <a:gd name="connsiteY4" fmla="*/ 3461908 h 5157788"/>
              <a:gd name="connsiteX5" fmla="*/ 3024336 w 5760132"/>
              <a:gd name="connsiteY5" fmla="*/ 0 h 5157788"/>
              <a:gd name="connsiteX0" fmla="*/ 2160240 w 4896036"/>
              <a:gd name="connsiteY0" fmla="*/ 0 h 5157788"/>
              <a:gd name="connsiteX1" fmla="*/ 4896036 w 4896036"/>
              <a:gd name="connsiteY1" fmla="*/ 0 h 5157788"/>
              <a:gd name="connsiteX2" fmla="*/ 4896036 w 4896036"/>
              <a:gd name="connsiteY2" fmla="*/ 5157788 h 5157788"/>
              <a:gd name="connsiteX3" fmla="*/ 0 w 4896036"/>
              <a:gd name="connsiteY3" fmla="*/ 5153180 h 5157788"/>
              <a:gd name="connsiteX4" fmla="*/ 1872208 w 4896036"/>
              <a:gd name="connsiteY4" fmla="*/ 3461908 h 5157788"/>
              <a:gd name="connsiteX5" fmla="*/ 2160240 w 4896036"/>
              <a:gd name="connsiteY5" fmla="*/ 0 h 5157788"/>
              <a:gd name="connsiteX0" fmla="*/ 2232248 w 4968044"/>
              <a:gd name="connsiteY0" fmla="*/ 0 h 5157788"/>
              <a:gd name="connsiteX1" fmla="*/ 4968044 w 4968044"/>
              <a:gd name="connsiteY1" fmla="*/ 0 h 5157788"/>
              <a:gd name="connsiteX2" fmla="*/ 4968044 w 4968044"/>
              <a:gd name="connsiteY2" fmla="*/ 5157788 h 5157788"/>
              <a:gd name="connsiteX3" fmla="*/ 0 w 4968044"/>
              <a:gd name="connsiteY3" fmla="*/ 5153180 h 5157788"/>
              <a:gd name="connsiteX4" fmla="*/ 1944216 w 4968044"/>
              <a:gd name="connsiteY4" fmla="*/ 3461908 h 5157788"/>
              <a:gd name="connsiteX5" fmla="*/ 2232248 w 4968044"/>
              <a:gd name="connsiteY5" fmla="*/ 0 h 5157788"/>
              <a:gd name="connsiteX0" fmla="*/ 2207679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207679 w 4943475"/>
              <a:gd name="connsiteY5" fmla="*/ 0 h 5157788"/>
              <a:gd name="connsiteX0" fmla="*/ 2963763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963763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919647 w 4943475"/>
              <a:gd name="connsiteY4" fmla="*/ 3461908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092200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71575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184275 w 4943475"/>
              <a:gd name="connsiteY4" fmla="*/ 263289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343583 w 4943475"/>
              <a:gd name="connsiteY4" fmla="*/ 2634556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675731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675731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1735 w 4943475"/>
              <a:gd name="connsiteY0" fmla="*/ 0 h 5157788"/>
              <a:gd name="connsiteX1" fmla="*/ 4943475 w 4943475"/>
              <a:gd name="connsiteY1" fmla="*/ 0 h 5157788"/>
              <a:gd name="connsiteX2" fmla="*/ 4943475 w 4943475"/>
              <a:gd name="connsiteY2" fmla="*/ 5157788 h 5157788"/>
              <a:gd name="connsiteX3" fmla="*/ 0 w 4943475"/>
              <a:gd name="connsiteY3" fmla="*/ 5153180 h 5157788"/>
              <a:gd name="connsiteX4" fmla="*/ 1235571 w 4943475"/>
              <a:gd name="connsiteY4" fmla="*/ 2562613 h 5157788"/>
              <a:gd name="connsiteX5" fmla="*/ 2711735 w 4943475"/>
              <a:gd name="connsiteY5" fmla="*/ 0 h 5157788"/>
              <a:gd name="connsiteX0" fmla="*/ 2719672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19672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 name="connsiteX0" fmla="*/ 2706687 w 4951412"/>
              <a:gd name="connsiteY0" fmla="*/ 0 h 5157788"/>
              <a:gd name="connsiteX1" fmla="*/ 4951412 w 4951412"/>
              <a:gd name="connsiteY1" fmla="*/ 0 h 5157788"/>
              <a:gd name="connsiteX2" fmla="*/ 4951412 w 4951412"/>
              <a:gd name="connsiteY2" fmla="*/ 5157788 h 5157788"/>
              <a:gd name="connsiteX3" fmla="*/ 0 w 4951412"/>
              <a:gd name="connsiteY3" fmla="*/ 5153180 h 5157788"/>
              <a:gd name="connsiteX4" fmla="*/ 1243508 w 4951412"/>
              <a:gd name="connsiteY4" fmla="*/ 2562613 h 5157788"/>
              <a:gd name="connsiteX5" fmla="*/ 2706687 w 4951412"/>
              <a:gd name="connsiteY5" fmla="*/ 0 h 51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1412" h="5157788">
                <a:moveTo>
                  <a:pt x="2706687" y="0"/>
                </a:moveTo>
                <a:lnTo>
                  <a:pt x="4951412" y="0"/>
                </a:lnTo>
                <a:lnTo>
                  <a:pt x="4951412" y="5157788"/>
                </a:lnTo>
                <a:lnTo>
                  <a:pt x="0" y="5153180"/>
                </a:lnTo>
                <a:cubicBezTo>
                  <a:pt x="84411" y="4542509"/>
                  <a:pt x="183041" y="4024723"/>
                  <a:pt x="1243508" y="2562613"/>
                </a:cubicBezTo>
                <a:cubicBezTo>
                  <a:pt x="1867447" y="1704780"/>
                  <a:pt x="2665955" y="709265"/>
                  <a:pt x="2706687" y="0"/>
                </a:cubicBezTo>
                <a:close/>
              </a:path>
            </a:pathLst>
          </a:custGeom>
          <a:solidFill>
            <a:schemeClr val="bg2"/>
          </a:solidFill>
          <a:ln w="3175">
            <a:noFill/>
          </a:ln>
        </p:spPr>
        <p:txBody>
          <a:bodyPr tIns="720000" anchor="ctr" anchorCtr="0"/>
          <a:lstStyle>
            <a:lvl1pPr algn="ctr">
              <a:defRPr sz="2000">
                <a:solidFill>
                  <a:schemeClr val="bg1"/>
                </a:solidFill>
              </a:defRPr>
            </a:lvl1pPr>
          </a:lstStyle>
          <a:p>
            <a:r>
              <a:rPr lang="en-GB" noProof="0"/>
              <a:t>Select your own photo</a:t>
            </a:r>
          </a:p>
        </p:txBody>
      </p:sp>
      <p:sp>
        <p:nvSpPr>
          <p:cNvPr id="13" name="Espace réservé du texte 4"/>
          <p:cNvSpPr>
            <a:spLocks noGrp="1"/>
          </p:cNvSpPr>
          <p:nvPr>
            <p:ph type="body" sz="quarter" idx="19"/>
          </p:nvPr>
        </p:nvSpPr>
        <p:spPr>
          <a:xfrm>
            <a:off x="7440086" y="5445225"/>
            <a:ext cx="4751916" cy="367521"/>
          </a:xfrm>
          <a:solidFill>
            <a:schemeClr val="bg1">
              <a:alpha val="60000"/>
            </a:schemeClr>
          </a:solidFill>
        </p:spPr>
        <p:txBody>
          <a:bodyPr anchor="ctr" anchorCtr="0"/>
          <a:lstStyle>
            <a:lvl1pPr algn="ctr">
              <a:defRPr sz="1400" b="0" i="1"/>
            </a:lvl1pPr>
            <a:lvl2pPr algn="ctr">
              <a:defRPr sz="1333" b="0" i="1"/>
            </a:lvl2pPr>
            <a:lvl3pPr algn="ctr">
              <a:defRPr sz="1200" b="0" i="1"/>
            </a:lvl3pPr>
            <a:lvl4pPr algn="ctr">
              <a:defRPr sz="1200" b="0" i="1"/>
            </a:lvl4pPr>
            <a:lvl5pPr algn="ctr">
              <a:defRPr sz="1067" b="0"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353965684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2_Picture&amp;Content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672000" y="1608001"/>
            <a:ext cx="10645648" cy="2043011"/>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1" name="Espace réservé du numéro de diapositive 10"/>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10" name="Espace réservé pour une image  17"/>
          <p:cNvSpPr>
            <a:spLocks noGrp="1"/>
          </p:cNvSpPr>
          <p:nvPr>
            <p:ph type="pic" sz="quarter" idx="13"/>
          </p:nvPr>
        </p:nvSpPr>
        <p:spPr bwMode="gray">
          <a:xfrm>
            <a:off x="-1" y="3621021"/>
            <a:ext cx="12192001" cy="2189096"/>
          </a:xfrm>
          <a:custGeom>
            <a:avLst/>
            <a:gdLst>
              <a:gd name="connsiteX0" fmla="*/ 0 w 7344000"/>
              <a:gd name="connsiteY0" fmla="*/ 0 h 1728787"/>
              <a:gd name="connsiteX1" fmla="*/ 7344000 w 7344000"/>
              <a:gd name="connsiteY1" fmla="*/ 0 h 1728787"/>
              <a:gd name="connsiteX2" fmla="*/ 7344000 w 7344000"/>
              <a:gd name="connsiteY2" fmla="*/ 1728787 h 1728787"/>
              <a:gd name="connsiteX3" fmla="*/ 0 w 7344000"/>
              <a:gd name="connsiteY3" fmla="*/ 1728787 h 1728787"/>
              <a:gd name="connsiteX4" fmla="*/ 0 w 7344000"/>
              <a:gd name="connsiteY4" fmla="*/ 0 h 1728787"/>
              <a:gd name="connsiteX0" fmla="*/ 0 w 7344000"/>
              <a:gd name="connsiteY0" fmla="*/ 605117 h 1728787"/>
              <a:gd name="connsiteX1" fmla="*/ 7344000 w 7344000"/>
              <a:gd name="connsiteY1" fmla="*/ 0 h 1728787"/>
              <a:gd name="connsiteX2" fmla="*/ 7344000 w 7344000"/>
              <a:gd name="connsiteY2" fmla="*/ 1728787 h 1728787"/>
              <a:gd name="connsiteX3" fmla="*/ 0 w 7344000"/>
              <a:gd name="connsiteY3" fmla="*/ 1728787 h 1728787"/>
              <a:gd name="connsiteX4" fmla="*/ 0 w 7344000"/>
              <a:gd name="connsiteY4" fmla="*/ 605117 h 1728787"/>
              <a:gd name="connsiteX0" fmla="*/ 0 w 7344000"/>
              <a:gd name="connsiteY0" fmla="*/ 605117 h 1728787"/>
              <a:gd name="connsiteX1" fmla="*/ 7344000 w 7344000"/>
              <a:gd name="connsiteY1" fmla="*/ 0 h 1728787"/>
              <a:gd name="connsiteX2" fmla="*/ 7344000 w 7344000"/>
              <a:gd name="connsiteY2" fmla="*/ 1728787 h 1728787"/>
              <a:gd name="connsiteX3" fmla="*/ 0 w 7344000"/>
              <a:gd name="connsiteY3" fmla="*/ 1728787 h 1728787"/>
              <a:gd name="connsiteX4" fmla="*/ 0 w 7344000"/>
              <a:gd name="connsiteY4" fmla="*/ 605117 h 1728787"/>
              <a:gd name="connsiteX0" fmla="*/ 0 w 7344000"/>
              <a:gd name="connsiteY0" fmla="*/ 605117 h 1728787"/>
              <a:gd name="connsiteX1" fmla="*/ 7344000 w 7344000"/>
              <a:gd name="connsiteY1" fmla="*/ 0 h 1728787"/>
              <a:gd name="connsiteX2" fmla="*/ 7344000 w 7344000"/>
              <a:gd name="connsiteY2" fmla="*/ 1728787 h 1728787"/>
              <a:gd name="connsiteX3" fmla="*/ 0 w 7344000"/>
              <a:gd name="connsiteY3" fmla="*/ 1728787 h 1728787"/>
              <a:gd name="connsiteX4" fmla="*/ 0 w 7344000"/>
              <a:gd name="connsiteY4" fmla="*/ 605117 h 1728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4000" h="1728787">
                <a:moveTo>
                  <a:pt x="0" y="605117"/>
                </a:moveTo>
                <a:cubicBezTo>
                  <a:pt x="2817794" y="551329"/>
                  <a:pt x="3342865" y="73959"/>
                  <a:pt x="7344000" y="0"/>
                </a:cubicBezTo>
                <a:lnTo>
                  <a:pt x="7344000" y="1728787"/>
                </a:lnTo>
                <a:lnTo>
                  <a:pt x="0" y="1728787"/>
                </a:lnTo>
                <a:lnTo>
                  <a:pt x="0" y="605117"/>
                </a:lnTo>
                <a:close/>
              </a:path>
            </a:pathLst>
          </a:custGeom>
        </p:spPr>
        <p:txBody>
          <a:bodyPr/>
          <a:lstStyle/>
          <a:p>
            <a:r>
              <a:rPr lang="en-US"/>
              <a:t>Click icon to add picture</a:t>
            </a:r>
            <a:endParaRPr lang="fr-FR"/>
          </a:p>
        </p:txBody>
      </p:sp>
    </p:spTree>
    <p:extLst>
      <p:ext uri="{BB962C8B-B14F-4D97-AF65-F5344CB8AC3E}">
        <p14:creationId xmlns:p14="http://schemas.microsoft.com/office/powerpoint/2010/main" val="383107940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2_Content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672000" y="217252"/>
            <a:ext cx="10848000" cy="1036637"/>
          </a:xfrm>
        </p:spPr>
        <p:txBody>
          <a:bodyPr/>
          <a:lstStyle/>
          <a:p>
            <a:r>
              <a:rPr lang="en-GB" noProof="0"/>
              <a:t>TITLE</a:t>
            </a:r>
          </a:p>
        </p:txBody>
      </p:sp>
      <p:sp>
        <p:nvSpPr>
          <p:cNvPr id="3" name="Espace réservé du contenu 2"/>
          <p:cNvSpPr>
            <a:spLocks noGrp="1"/>
          </p:cNvSpPr>
          <p:nvPr>
            <p:ph idx="1" hasCustomPrompt="1"/>
          </p:nvPr>
        </p:nvSpPr>
        <p:spPr bwMode="gray">
          <a:xfrm>
            <a:off x="672000" y="1603202"/>
            <a:ext cx="5424000" cy="4202817"/>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8" name="Espace réservé du numéro de diapositive 7"/>
          <p:cNvSpPr>
            <a:spLocks noGrp="1"/>
          </p:cNvSpPr>
          <p:nvPr>
            <p:ph type="sldNum" sz="quarter" idx="11"/>
          </p:nvPr>
        </p:nvSpPr>
        <p:spPr bwMode="gray"/>
        <p:txBody>
          <a:bodyPr/>
          <a:lstStyle/>
          <a:p>
            <a:pPr algn="l"/>
            <a:fld id="{733122C9-A0B9-462F-8757-0847AD287B63}" type="slidenum">
              <a:rPr lang="en-GB" noProof="0" smtClean="0"/>
              <a:pPr algn="l"/>
              <a:t>‹#›</a:t>
            </a:fld>
            <a:endParaRPr lang="en-GB" noProof="0"/>
          </a:p>
        </p:txBody>
      </p:sp>
      <p:sp>
        <p:nvSpPr>
          <p:cNvPr id="9" name="Espace réservé du contenu 2"/>
          <p:cNvSpPr>
            <a:spLocks noGrp="1"/>
          </p:cNvSpPr>
          <p:nvPr>
            <p:ph idx="13" hasCustomPrompt="1"/>
          </p:nvPr>
        </p:nvSpPr>
        <p:spPr bwMode="gray">
          <a:xfrm>
            <a:off x="6751500" y="1603202"/>
            <a:ext cx="4768501" cy="4202817"/>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Tree>
    <p:extLst>
      <p:ext uri="{BB962C8B-B14F-4D97-AF65-F5344CB8AC3E}">
        <p14:creationId xmlns:p14="http://schemas.microsoft.com/office/powerpoint/2010/main" val="147927002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ext&amp;Content_Layout">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672000" y="3309349"/>
            <a:ext cx="10848000" cy="2496671"/>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0" name="Espace réservé du texte 9"/>
          <p:cNvSpPr>
            <a:spLocks noGrp="1"/>
          </p:cNvSpPr>
          <p:nvPr>
            <p:ph type="body" sz="quarter" idx="13" hasCustomPrompt="1"/>
          </p:nvPr>
        </p:nvSpPr>
        <p:spPr bwMode="gray">
          <a:xfrm>
            <a:off x="672000" y="1603201"/>
            <a:ext cx="10848000" cy="1633779"/>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5" name="Titre 4"/>
          <p:cNvSpPr>
            <a:spLocks noGrp="1"/>
          </p:cNvSpPr>
          <p:nvPr>
            <p:ph type="title"/>
          </p:nvPr>
        </p:nvSpPr>
        <p:spPr/>
        <p:txBody>
          <a:bodyPr/>
          <a:lstStyle/>
          <a:p>
            <a:r>
              <a:rPr lang="en-US" noProof="0"/>
              <a:t>Click to edit Master title style</a:t>
            </a:r>
            <a:endParaRPr lang="en-GB" noProof="0"/>
          </a:p>
        </p:txBody>
      </p:sp>
    </p:spTree>
    <p:extLst>
      <p:ext uri="{BB962C8B-B14F-4D97-AF65-F5344CB8AC3E}">
        <p14:creationId xmlns:p14="http://schemas.microsoft.com/office/powerpoint/2010/main" val="279111485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ext&amp;Content&amp;Picture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672000" y="217252"/>
            <a:ext cx="6384967" cy="1036637"/>
          </a:xfrm>
        </p:spPr>
        <p:txBody>
          <a:bodyPr/>
          <a:lstStyle/>
          <a:p>
            <a:r>
              <a:rPr lang="en-GB" noProof="0"/>
              <a:t>TITLE</a:t>
            </a:r>
          </a:p>
        </p:txBody>
      </p:sp>
      <p:sp>
        <p:nvSpPr>
          <p:cNvPr id="3" name="Espace réservé du contenu 2"/>
          <p:cNvSpPr>
            <a:spLocks noGrp="1"/>
          </p:cNvSpPr>
          <p:nvPr>
            <p:ph idx="1" hasCustomPrompt="1"/>
          </p:nvPr>
        </p:nvSpPr>
        <p:spPr bwMode="gray">
          <a:xfrm>
            <a:off x="672000" y="3307202"/>
            <a:ext cx="6384967" cy="2498817"/>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0" name="Espace réservé du texte 9"/>
          <p:cNvSpPr>
            <a:spLocks noGrp="1"/>
          </p:cNvSpPr>
          <p:nvPr>
            <p:ph type="body" sz="quarter" idx="13" hasCustomPrompt="1"/>
          </p:nvPr>
        </p:nvSpPr>
        <p:spPr bwMode="gray">
          <a:xfrm>
            <a:off x="672000" y="1603200"/>
            <a:ext cx="6384967" cy="1260000"/>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12" name="Espace réservé pour une image  8"/>
          <p:cNvSpPr>
            <a:spLocks noGrp="1"/>
          </p:cNvSpPr>
          <p:nvPr>
            <p:ph type="pic" sz="quarter" idx="17" hasCustomPrompt="1"/>
          </p:nvPr>
        </p:nvSpPr>
        <p:spPr bwMode="gray">
          <a:xfrm>
            <a:off x="7680176" y="753402"/>
            <a:ext cx="3839824" cy="5014516"/>
          </a:xfrm>
        </p:spPr>
        <p:txBody>
          <a:bodyPr tIns="1008000" anchor="ctr" anchorCtr="0"/>
          <a:lstStyle>
            <a:lvl1pPr algn="ctr">
              <a:defRPr/>
            </a:lvl1pPr>
          </a:lstStyle>
          <a:p>
            <a:r>
              <a:rPr lang="en-GB" noProof="0"/>
              <a:t>Select your own photo</a:t>
            </a:r>
          </a:p>
        </p:txBody>
      </p:sp>
    </p:spTree>
    <p:extLst>
      <p:ext uri="{BB962C8B-B14F-4D97-AF65-F5344CB8AC3E}">
        <p14:creationId xmlns:p14="http://schemas.microsoft.com/office/powerpoint/2010/main" val="360083649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ext&amp;2_Content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672000" y="3309347"/>
            <a:ext cx="5424000" cy="25008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0" name="Espace réservé du texte 9"/>
          <p:cNvSpPr>
            <a:spLocks noGrp="1"/>
          </p:cNvSpPr>
          <p:nvPr>
            <p:ph type="body" sz="quarter" idx="13" hasCustomPrompt="1"/>
          </p:nvPr>
        </p:nvSpPr>
        <p:spPr bwMode="gray">
          <a:xfrm>
            <a:off x="672000" y="1603200"/>
            <a:ext cx="10848000" cy="1260000"/>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12" name="Espace réservé du contenu 2"/>
          <p:cNvSpPr>
            <a:spLocks noGrp="1"/>
          </p:cNvSpPr>
          <p:nvPr>
            <p:ph idx="17" hasCustomPrompt="1"/>
          </p:nvPr>
        </p:nvSpPr>
        <p:spPr bwMode="gray">
          <a:xfrm>
            <a:off x="6768000" y="3309347"/>
            <a:ext cx="4752000" cy="25008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Tree>
    <p:extLst>
      <p:ext uri="{BB962C8B-B14F-4D97-AF65-F5344CB8AC3E}">
        <p14:creationId xmlns:p14="http://schemas.microsoft.com/office/powerpoint/2010/main" val="124370275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ext&amp;3_Content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672000" y="3307200"/>
            <a:ext cx="3072000" cy="25008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0" name="Espace réservé du texte 9"/>
          <p:cNvSpPr>
            <a:spLocks noGrp="1"/>
          </p:cNvSpPr>
          <p:nvPr>
            <p:ph type="body" sz="quarter" idx="13" hasCustomPrompt="1"/>
          </p:nvPr>
        </p:nvSpPr>
        <p:spPr bwMode="gray">
          <a:xfrm>
            <a:off x="672000" y="1603200"/>
            <a:ext cx="10848000" cy="1260000"/>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13" name="Espace réservé du contenu 2"/>
          <p:cNvSpPr>
            <a:spLocks noGrp="1"/>
          </p:cNvSpPr>
          <p:nvPr>
            <p:ph idx="17" hasCustomPrompt="1"/>
          </p:nvPr>
        </p:nvSpPr>
        <p:spPr bwMode="gray">
          <a:xfrm>
            <a:off x="4167359" y="3307200"/>
            <a:ext cx="3072000" cy="25008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4" name="Espace réservé du contenu 2"/>
          <p:cNvSpPr>
            <a:spLocks noGrp="1"/>
          </p:cNvSpPr>
          <p:nvPr>
            <p:ph idx="18" hasCustomPrompt="1"/>
          </p:nvPr>
        </p:nvSpPr>
        <p:spPr bwMode="gray">
          <a:xfrm>
            <a:off x="7646800" y="3307200"/>
            <a:ext cx="3072000" cy="25008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Tree>
    <p:extLst>
      <p:ext uri="{BB962C8B-B14F-4D97-AF65-F5344CB8AC3E}">
        <p14:creationId xmlns:p14="http://schemas.microsoft.com/office/powerpoint/2010/main" val="156910485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4_Content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672000" y="217252"/>
            <a:ext cx="10848000" cy="1036637"/>
          </a:xfrm>
        </p:spPr>
        <p:txBody>
          <a:bodyPr/>
          <a:lstStyle/>
          <a:p>
            <a:r>
              <a:rPr lang="en-GB" noProof="0"/>
              <a:t>TITLE</a:t>
            </a:r>
          </a:p>
        </p:txBody>
      </p:sp>
      <p:sp>
        <p:nvSpPr>
          <p:cNvPr id="3" name="Espace réservé du contenu 2"/>
          <p:cNvSpPr>
            <a:spLocks noGrp="1"/>
          </p:cNvSpPr>
          <p:nvPr>
            <p:ph idx="1" hasCustomPrompt="1"/>
          </p:nvPr>
        </p:nvSpPr>
        <p:spPr bwMode="gray">
          <a:xfrm>
            <a:off x="672000" y="1603200"/>
            <a:ext cx="5424000" cy="20352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8" name="Espace réservé du numéro de diapositive 7"/>
          <p:cNvSpPr>
            <a:spLocks noGrp="1"/>
          </p:cNvSpPr>
          <p:nvPr>
            <p:ph type="sldNum" sz="quarter" idx="11"/>
          </p:nvPr>
        </p:nvSpPr>
        <p:spPr bwMode="gray"/>
        <p:txBody>
          <a:bodyPr/>
          <a:lstStyle/>
          <a:p>
            <a:pPr algn="l"/>
            <a:fld id="{733122C9-A0B9-462F-8757-0847AD287B63}" type="slidenum">
              <a:rPr lang="en-GB" noProof="0" smtClean="0"/>
              <a:pPr algn="l"/>
              <a:t>‹#›</a:t>
            </a:fld>
            <a:endParaRPr lang="en-GB" noProof="0"/>
          </a:p>
        </p:txBody>
      </p:sp>
      <p:sp>
        <p:nvSpPr>
          <p:cNvPr id="9" name="Espace réservé du contenu 2"/>
          <p:cNvSpPr>
            <a:spLocks noGrp="1"/>
          </p:cNvSpPr>
          <p:nvPr>
            <p:ph idx="13" hasCustomPrompt="1"/>
          </p:nvPr>
        </p:nvSpPr>
        <p:spPr bwMode="gray">
          <a:xfrm>
            <a:off x="6096000" y="1603200"/>
            <a:ext cx="5424000" cy="20352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3" name="Espace réservé du contenu 2"/>
          <p:cNvSpPr>
            <a:spLocks noGrp="1"/>
          </p:cNvSpPr>
          <p:nvPr>
            <p:ph idx="14" hasCustomPrompt="1"/>
          </p:nvPr>
        </p:nvSpPr>
        <p:spPr bwMode="gray">
          <a:xfrm>
            <a:off x="672000" y="3771388"/>
            <a:ext cx="5424000" cy="2034629"/>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4" name="Espace réservé du contenu 2"/>
          <p:cNvSpPr>
            <a:spLocks noGrp="1"/>
          </p:cNvSpPr>
          <p:nvPr>
            <p:ph idx="15" hasCustomPrompt="1"/>
          </p:nvPr>
        </p:nvSpPr>
        <p:spPr bwMode="gray">
          <a:xfrm>
            <a:off x="6096000" y="3771388"/>
            <a:ext cx="5424000" cy="2034629"/>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Tree>
    <p:extLst>
      <p:ext uri="{BB962C8B-B14F-4D97-AF65-F5344CB8AC3E}">
        <p14:creationId xmlns:p14="http://schemas.microsoft.com/office/powerpoint/2010/main" val="3699385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3 Objectiv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3" name="Round Same-side Corner of Rectangle 22">
            <a:extLst>
              <a:ext uri="{FF2B5EF4-FFF2-40B4-BE49-F238E27FC236}">
                <a16:creationId xmlns:a16="http://schemas.microsoft.com/office/drawing/2014/main" id="{16D0EA1C-2C30-674C-9E0D-D3B85EFE8B44}"/>
              </a:ext>
            </a:extLst>
          </p:cNvPr>
          <p:cNvSpPr/>
          <p:nvPr userDrawn="1"/>
        </p:nvSpPr>
        <p:spPr>
          <a:xfrm rot="5400000" flipH="1">
            <a:off x="8698709" y="2420146"/>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4" name="Text Placeholder 6">
            <a:extLst>
              <a:ext uri="{FF2B5EF4-FFF2-40B4-BE49-F238E27FC236}">
                <a16:creationId xmlns:a16="http://schemas.microsoft.com/office/drawing/2014/main" id="{0933F7F4-7E4A-AD4A-B080-3883C01BCEA1}"/>
              </a:ext>
            </a:extLst>
          </p:cNvPr>
          <p:cNvSpPr>
            <a:spLocks noGrp="1"/>
          </p:cNvSpPr>
          <p:nvPr>
            <p:ph type="body" sz="quarter" idx="27"/>
          </p:nvPr>
        </p:nvSpPr>
        <p:spPr>
          <a:xfrm>
            <a:off x="7955149" y="5013397"/>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66DF01F6-3014-6E4B-AB71-62673ED7268C}"/>
              </a:ext>
            </a:extLst>
          </p:cNvPr>
          <p:cNvSpPr>
            <a:spLocks noGrp="1"/>
          </p:cNvSpPr>
          <p:nvPr>
            <p:ph type="body" sz="quarter" idx="28" hasCustomPrompt="1"/>
          </p:nvPr>
        </p:nvSpPr>
        <p:spPr>
          <a:xfrm>
            <a:off x="7955149" y="4663313"/>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26" name="Picture Placeholder 3">
            <a:extLst>
              <a:ext uri="{FF2B5EF4-FFF2-40B4-BE49-F238E27FC236}">
                <a16:creationId xmlns:a16="http://schemas.microsoft.com/office/drawing/2014/main" id="{E49618F2-620F-A042-9095-E7C4C137E2ED}"/>
              </a:ext>
            </a:extLst>
          </p:cNvPr>
          <p:cNvSpPr>
            <a:spLocks noGrp="1"/>
          </p:cNvSpPr>
          <p:nvPr>
            <p:ph type="pic" sz="quarter" idx="29"/>
          </p:nvPr>
        </p:nvSpPr>
        <p:spPr>
          <a:xfrm>
            <a:off x="6957092" y="4846809"/>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Round Same-side Corner of Rectangle 26">
            <a:extLst>
              <a:ext uri="{FF2B5EF4-FFF2-40B4-BE49-F238E27FC236}">
                <a16:creationId xmlns:a16="http://schemas.microsoft.com/office/drawing/2014/main" id="{CFB215F2-B96A-D14F-B549-E8D9FA660A0B}"/>
              </a:ext>
            </a:extLst>
          </p:cNvPr>
          <p:cNvSpPr/>
          <p:nvPr userDrawn="1"/>
        </p:nvSpPr>
        <p:spPr>
          <a:xfrm rot="5400000" flipH="1">
            <a:off x="8698709" y="791363"/>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8" name="Text Placeholder 6">
            <a:extLst>
              <a:ext uri="{FF2B5EF4-FFF2-40B4-BE49-F238E27FC236}">
                <a16:creationId xmlns:a16="http://schemas.microsoft.com/office/drawing/2014/main" id="{F2701821-5C13-4746-B598-28CE9EEFDFD0}"/>
              </a:ext>
            </a:extLst>
          </p:cNvPr>
          <p:cNvSpPr>
            <a:spLocks noGrp="1"/>
          </p:cNvSpPr>
          <p:nvPr>
            <p:ph type="body" sz="quarter" idx="30"/>
          </p:nvPr>
        </p:nvSpPr>
        <p:spPr>
          <a:xfrm>
            <a:off x="7955149" y="3384614"/>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8C928579-FF9D-8E4F-912D-F44BF03ECF0E}"/>
              </a:ext>
            </a:extLst>
          </p:cNvPr>
          <p:cNvSpPr>
            <a:spLocks noGrp="1"/>
          </p:cNvSpPr>
          <p:nvPr>
            <p:ph type="body" sz="quarter" idx="31" hasCustomPrompt="1"/>
          </p:nvPr>
        </p:nvSpPr>
        <p:spPr>
          <a:xfrm>
            <a:off x="7955149" y="3034530"/>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0" name="Picture Placeholder 3">
            <a:extLst>
              <a:ext uri="{FF2B5EF4-FFF2-40B4-BE49-F238E27FC236}">
                <a16:creationId xmlns:a16="http://schemas.microsoft.com/office/drawing/2014/main" id="{B617E54E-8C7A-E24B-A3E6-FFD196430237}"/>
              </a:ext>
            </a:extLst>
          </p:cNvPr>
          <p:cNvSpPr>
            <a:spLocks noGrp="1"/>
          </p:cNvSpPr>
          <p:nvPr>
            <p:ph type="pic" sz="quarter" idx="32"/>
          </p:nvPr>
        </p:nvSpPr>
        <p:spPr>
          <a:xfrm>
            <a:off x="6957092" y="3218026"/>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31" name="Round Same-side Corner of Rectangle 30">
            <a:extLst>
              <a:ext uri="{FF2B5EF4-FFF2-40B4-BE49-F238E27FC236}">
                <a16:creationId xmlns:a16="http://schemas.microsoft.com/office/drawing/2014/main" id="{468DF2F5-0340-4C4E-8BAB-B68D68BDB1CC}"/>
              </a:ext>
            </a:extLst>
          </p:cNvPr>
          <p:cNvSpPr/>
          <p:nvPr userDrawn="1"/>
        </p:nvSpPr>
        <p:spPr>
          <a:xfrm rot="5400000" flipH="1">
            <a:off x="8698709" y="-837418"/>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2" name="Text Placeholder 6">
            <a:extLst>
              <a:ext uri="{FF2B5EF4-FFF2-40B4-BE49-F238E27FC236}">
                <a16:creationId xmlns:a16="http://schemas.microsoft.com/office/drawing/2014/main" id="{8297A7AF-4FD1-0044-A50C-5C0CE488521B}"/>
              </a:ext>
            </a:extLst>
          </p:cNvPr>
          <p:cNvSpPr>
            <a:spLocks noGrp="1"/>
          </p:cNvSpPr>
          <p:nvPr>
            <p:ph type="body" sz="quarter" idx="33"/>
          </p:nvPr>
        </p:nvSpPr>
        <p:spPr>
          <a:xfrm>
            <a:off x="7955149" y="1755833"/>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6C19D012-767E-A845-8105-4B4C4887921E}"/>
              </a:ext>
            </a:extLst>
          </p:cNvPr>
          <p:cNvSpPr>
            <a:spLocks noGrp="1"/>
          </p:cNvSpPr>
          <p:nvPr>
            <p:ph type="body" sz="quarter" idx="34" hasCustomPrompt="1"/>
          </p:nvPr>
        </p:nvSpPr>
        <p:spPr>
          <a:xfrm>
            <a:off x="7955149" y="1405749"/>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4" name="Picture Placeholder 3">
            <a:extLst>
              <a:ext uri="{FF2B5EF4-FFF2-40B4-BE49-F238E27FC236}">
                <a16:creationId xmlns:a16="http://schemas.microsoft.com/office/drawing/2014/main" id="{DD5DD0FD-09C0-E049-944D-E6046E4FD565}"/>
              </a:ext>
            </a:extLst>
          </p:cNvPr>
          <p:cNvSpPr>
            <a:spLocks noGrp="1"/>
          </p:cNvSpPr>
          <p:nvPr>
            <p:ph type="pic" sz="quarter" idx="35"/>
          </p:nvPr>
        </p:nvSpPr>
        <p:spPr>
          <a:xfrm>
            <a:off x="6957092" y="1589245"/>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334102237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Picture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12" name="Espace réservé pour une image  8"/>
          <p:cNvSpPr>
            <a:spLocks noGrp="1"/>
          </p:cNvSpPr>
          <p:nvPr>
            <p:ph type="pic" sz="quarter" idx="17" hasCustomPrompt="1"/>
          </p:nvPr>
        </p:nvSpPr>
        <p:spPr bwMode="gray">
          <a:xfrm>
            <a:off x="672000" y="1603201"/>
            <a:ext cx="10848000" cy="4156800"/>
          </a:xfrm>
        </p:spPr>
        <p:txBody>
          <a:bodyPr tIns="1008000" anchor="ctr" anchorCtr="0"/>
          <a:lstStyle>
            <a:lvl1pPr algn="ctr">
              <a:defRPr/>
            </a:lvl1pPr>
          </a:lstStyle>
          <a:p>
            <a:r>
              <a:rPr lang="en-GB" noProof="0"/>
              <a:t>Select your own photo</a:t>
            </a:r>
          </a:p>
        </p:txBody>
      </p:sp>
    </p:spTree>
    <p:extLst>
      <p:ext uri="{BB962C8B-B14F-4D97-AF65-F5344CB8AC3E}">
        <p14:creationId xmlns:p14="http://schemas.microsoft.com/office/powerpoint/2010/main" val="325729241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ext&amp;4_Block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10" name="Espace réservé du texte 9"/>
          <p:cNvSpPr>
            <a:spLocks noGrp="1"/>
          </p:cNvSpPr>
          <p:nvPr>
            <p:ph type="body" sz="quarter" idx="13" hasCustomPrompt="1"/>
          </p:nvPr>
        </p:nvSpPr>
        <p:spPr bwMode="gray">
          <a:xfrm>
            <a:off x="672000" y="1603201"/>
            <a:ext cx="10848000" cy="936627"/>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21" name="Espace réservé du texte 9"/>
          <p:cNvSpPr>
            <a:spLocks noGrp="1"/>
          </p:cNvSpPr>
          <p:nvPr>
            <p:ph type="body" sz="quarter" idx="19" hasCustomPrompt="1"/>
          </p:nvPr>
        </p:nvSpPr>
        <p:spPr bwMode="gray">
          <a:xfrm>
            <a:off x="672000" y="2638824"/>
            <a:ext cx="4896000" cy="324000"/>
          </a:xfrm>
          <a:solidFill>
            <a:schemeClr val="accent1"/>
          </a:solidFill>
          <a:ln w="9525">
            <a:solidFill>
              <a:schemeClr val="accent1"/>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2" name="Espace réservé du texte 9"/>
          <p:cNvSpPr>
            <a:spLocks noGrp="1"/>
          </p:cNvSpPr>
          <p:nvPr>
            <p:ph type="body" sz="quarter" idx="20" hasCustomPrompt="1"/>
          </p:nvPr>
        </p:nvSpPr>
        <p:spPr bwMode="gray">
          <a:xfrm>
            <a:off x="672000" y="2962824"/>
            <a:ext cx="4896000" cy="2352000"/>
          </a:xfrm>
          <a:ln w="9525">
            <a:solidFill>
              <a:schemeClr val="accent1"/>
            </a:solidFill>
          </a:ln>
        </p:spPr>
        <p:txBody>
          <a:bodyPr tIns="72000"/>
          <a:lstStyle>
            <a:lvl1pPr marL="431979" indent="-239989">
              <a:lnSpc>
                <a:spcPct val="100000"/>
              </a:lnSpc>
              <a:spcBef>
                <a:spcPts val="400"/>
              </a:spcBef>
              <a:buClr>
                <a:schemeClr val="accent3"/>
              </a:buClr>
              <a:buFont typeface="Arial" pitchFamily="34" charset="0"/>
              <a:buChar char="•"/>
              <a:defRPr sz="2400">
                <a:solidFill>
                  <a:schemeClr val="tx1"/>
                </a:solidFill>
              </a:defRPr>
            </a:lvl1pPr>
            <a:lvl2pPr marL="671966">
              <a:buClr>
                <a:schemeClr val="tx1"/>
              </a:buClr>
              <a:defRPr sz="2133" b="0"/>
            </a:lvl2pPr>
            <a:lvl3pPr indent="0">
              <a:buNone/>
              <a:defRPr/>
            </a:lvl3pPr>
            <a:lvl4pPr marL="911955" indent="-239989">
              <a:buClr>
                <a:schemeClr val="tx1"/>
              </a:buClr>
              <a:buFont typeface="Arial" pitchFamily="34" charset="0"/>
              <a:buChar char="•"/>
              <a:defRPr sz="1867"/>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3" name="Espace réservé du texte 9"/>
          <p:cNvSpPr>
            <a:spLocks noGrp="1"/>
          </p:cNvSpPr>
          <p:nvPr>
            <p:ph type="body" sz="quarter" idx="21" hasCustomPrompt="1"/>
          </p:nvPr>
        </p:nvSpPr>
        <p:spPr bwMode="gray">
          <a:xfrm>
            <a:off x="6096000" y="2638824"/>
            <a:ext cx="4896000" cy="324000"/>
          </a:xfrm>
          <a:solidFill>
            <a:schemeClr val="accent2"/>
          </a:solidFill>
          <a:ln w="9525">
            <a:solidFill>
              <a:schemeClr val="accent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4" name="Espace réservé du texte 9"/>
          <p:cNvSpPr>
            <a:spLocks noGrp="1"/>
          </p:cNvSpPr>
          <p:nvPr>
            <p:ph type="body" sz="quarter" idx="22" hasCustomPrompt="1"/>
          </p:nvPr>
        </p:nvSpPr>
        <p:spPr bwMode="gray">
          <a:xfrm>
            <a:off x="6096000" y="2962824"/>
            <a:ext cx="4896000" cy="2352000"/>
          </a:xfrm>
          <a:ln w="9525">
            <a:solidFill>
              <a:schemeClr val="accent2"/>
            </a:solidFill>
          </a:ln>
        </p:spPr>
        <p:txBody>
          <a:bodyPr tIns="72000"/>
          <a:lstStyle>
            <a:lvl1pPr marL="431979" indent="-239989">
              <a:lnSpc>
                <a:spcPct val="100000"/>
              </a:lnSpc>
              <a:spcBef>
                <a:spcPts val="400"/>
              </a:spcBef>
              <a:buClr>
                <a:schemeClr val="accent3"/>
              </a:buClr>
              <a:buFont typeface="Arial" pitchFamily="34" charset="0"/>
              <a:buChar char="•"/>
              <a:defRPr sz="2400">
                <a:solidFill>
                  <a:schemeClr val="tx1"/>
                </a:solidFill>
              </a:defRPr>
            </a:lvl1pPr>
            <a:lvl2pPr marL="671966">
              <a:buClr>
                <a:schemeClr val="tx1"/>
              </a:buClr>
              <a:defRPr sz="2133" b="0"/>
            </a:lvl2pPr>
            <a:lvl3pPr indent="0">
              <a:buNone/>
              <a:defRPr/>
            </a:lvl3pPr>
            <a:lvl4pPr marL="911955" indent="-239989">
              <a:buClr>
                <a:schemeClr val="tx1"/>
              </a:buClr>
              <a:buFont typeface="Arial" pitchFamily="34" charset="0"/>
              <a:buChar char="•"/>
              <a:defRPr sz="1867"/>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Tree>
    <p:extLst>
      <p:ext uri="{BB962C8B-B14F-4D97-AF65-F5344CB8AC3E}">
        <p14:creationId xmlns:p14="http://schemas.microsoft.com/office/powerpoint/2010/main" val="70764504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4_Block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pic>
        <p:nvPicPr>
          <p:cNvPr id="10" name="table"/>
          <p:cNvPicPr>
            <a:picLocks noChangeAspect="1"/>
          </p:cNvPicPr>
          <p:nvPr userDrawn="1"/>
        </p:nvPicPr>
        <p:blipFill>
          <a:blip r:embed="rId2"/>
          <a:stretch>
            <a:fillRect/>
          </a:stretch>
        </p:blipFill>
        <p:spPr>
          <a:xfrm>
            <a:off x="1192419" y="1653712"/>
            <a:ext cx="4465240" cy="1788160"/>
          </a:xfrm>
          <a:prstGeom prst="rect">
            <a:avLst/>
          </a:prstGeom>
        </p:spPr>
      </p:pic>
      <p:pic>
        <p:nvPicPr>
          <p:cNvPr id="12" name="table"/>
          <p:cNvPicPr>
            <a:picLocks noChangeAspect="1"/>
          </p:cNvPicPr>
          <p:nvPr userDrawn="1"/>
        </p:nvPicPr>
        <p:blipFill>
          <a:blip r:embed="rId3"/>
          <a:stretch>
            <a:fillRect/>
          </a:stretch>
        </p:blipFill>
        <p:spPr>
          <a:xfrm>
            <a:off x="6534343" y="1653712"/>
            <a:ext cx="4465240" cy="1788160"/>
          </a:xfrm>
          <a:prstGeom prst="rect">
            <a:avLst/>
          </a:prstGeom>
        </p:spPr>
      </p:pic>
      <p:pic>
        <p:nvPicPr>
          <p:cNvPr id="13" name="table"/>
          <p:cNvPicPr>
            <a:picLocks noChangeAspect="1"/>
          </p:cNvPicPr>
          <p:nvPr userDrawn="1"/>
        </p:nvPicPr>
        <p:blipFill>
          <a:blip r:embed="rId4"/>
          <a:stretch>
            <a:fillRect/>
          </a:stretch>
        </p:blipFill>
        <p:spPr>
          <a:xfrm>
            <a:off x="1192419" y="3813043"/>
            <a:ext cx="4465240" cy="1788160"/>
          </a:xfrm>
          <a:prstGeom prst="rect">
            <a:avLst/>
          </a:prstGeom>
        </p:spPr>
      </p:pic>
      <p:pic>
        <p:nvPicPr>
          <p:cNvPr id="14" name="table"/>
          <p:cNvPicPr>
            <a:picLocks noChangeAspect="1"/>
          </p:cNvPicPr>
          <p:nvPr userDrawn="1"/>
        </p:nvPicPr>
        <p:blipFill>
          <a:blip r:embed="rId5"/>
          <a:stretch>
            <a:fillRect/>
          </a:stretch>
        </p:blipFill>
        <p:spPr>
          <a:xfrm>
            <a:off x="6534343" y="3813043"/>
            <a:ext cx="4465240" cy="1788160"/>
          </a:xfrm>
          <a:prstGeom prst="rect">
            <a:avLst/>
          </a:prstGeom>
        </p:spPr>
      </p:pic>
    </p:spTree>
    <p:extLst>
      <p:ext uri="{BB962C8B-B14F-4D97-AF65-F5344CB8AC3E}">
        <p14:creationId xmlns:p14="http://schemas.microsoft.com/office/powerpoint/2010/main" val="50412820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_Block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21" name="Espace réservé du texte 9"/>
          <p:cNvSpPr>
            <a:spLocks noGrp="1"/>
          </p:cNvSpPr>
          <p:nvPr>
            <p:ph type="body" sz="quarter" idx="19" hasCustomPrompt="1"/>
          </p:nvPr>
        </p:nvSpPr>
        <p:spPr bwMode="gray">
          <a:xfrm>
            <a:off x="672000" y="1651201"/>
            <a:ext cx="4896000" cy="335715"/>
          </a:xfrm>
          <a:solidFill>
            <a:schemeClr val="accent2"/>
          </a:solidFill>
          <a:ln w="9525">
            <a:solidFill>
              <a:schemeClr val="bg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2" name="Espace réservé du texte 9"/>
          <p:cNvSpPr>
            <a:spLocks noGrp="1"/>
          </p:cNvSpPr>
          <p:nvPr>
            <p:ph type="body" sz="quarter" idx="20" hasCustomPrompt="1"/>
          </p:nvPr>
        </p:nvSpPr>
        <p:spPr bwMode="gray">
          <a:xfrm>
            <a:off x="672000" y="1985432"/>
            <a:ext cx="4896000" cy="3561600"/>
          </a:xfrm>
          <a:ln w="9525">
            <a:solidFill>
              <a:schemeClr val="bg2"/>
            </a:solidFill>
          </a:ln>
        </p:spPr>
        <p:txBody>
          <a:bodyPr tIns="72000"/>
          <a:lstStyle>
            <a:lvl1pPr marL="431979" indent="-239989">
              <a:lnSpc>
                <a:spcPct val="100000"/>
              </a:lnSpc>
              <a:spcBef>
                <a:spcPts val="400"/>
              </a:spcBef>
              <a:buClr>
                <a:schemeClr val="accent3"/>
              </a:buClr>
              <a:buFont typeface="Arial" pitchFamily="34" charset="0"/>
              <a:buChar char="•"/>
              <a:defRPr sz="2400">
                <a:solidFill>
                  <a:schemeClr val="tx1"/>
                </a:solidFill>
              </a:defRPr>
            </a:lvl1pPr>
            <a:lvl2pPr marL="671966">
              <a:buClr>
                <a:schemeClr val="tx1"/>
              </a:buClr>
              <a:defRPr sz="2133" b="0"/>
            </a:lvl2pPr>
            <a:lvl3pPr indent="0">
              <a:buNone/>
              <a:defRPr/>
            </a:lvl3pPr>
            <a:lvl4pPr marL="911955" indent="-239989">
              <a:buClr>
                <a:schemeClr val="tx1"/>
              </a:buClr>
              <a:buFont typeface="Arial" pitchFamily="34" charset="0"/>
              <a:buChar char="•"/>
              <a:defRPr sz="1867"/>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3" name="Espace réservé du texte 9"/>
          <p:cNvSpPr>
            <a:spLocks noGrp="1"/>
          </p:cNvSpPr>
          <p:nvPr>
            <p:ph type="body" sz="quarter" idx="21" hasCustomPrompt="1"/>
          </p:nvPr>
        </p:nvSpPr>
        <p:spPr bwMode="gray">
          <a:xfrm>
            <a:off x="6096795" y="1651201"/>
            <a:ext cx="4896000" cy="335715"/>
          </a:xfrm>
          <a:solidFill>
            <a:schemeClr val="accent2"/>
          </a:solidFill>
          <a:ln w="9525">
            <a:solidFill>
              <a:schemeClr val="bg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4" name="Espace réservé du texte 9"/>
          <p:cNvSpPr>
            <a:spLocks noGrp="1"/>
          </p:cNvSpPr>
          <p:nvPr>
            <p:ph type="body" sz="quarter" idx="22" hasCustomPrompt="1"/>
          </p:nvPr>
        </p:nvSpPr>
        <p:spPr bwMode="gray">
          <a:xfrm>
            <a:off x="6096795" y="1985432"/>
            <a:ext cx="4896000" cy="3561600"/>
          </a:xfrm>
          <a:ln w="9525">
            <a:solidFill>
              <a:schemeClr val="bg2"/>
            </a:solidFill>
          </a:ln>
        </p:spPr>
        <p:txBody>
          <a:bodyPr tIns="72000"/>
          <a:lstStyle>
            <a:lvl1pPr marL="431979" indent="-239989">
              <a:lnSpc>
                <a:spcPct val="100000"/>
              </a:lnSpc>
              <a:spcBef>
                <a:spcPts val="400"/>
              </a:spcBef>
              <a:buClr>
                <a:schemeClr val="accent3"/>
              </a:buClr>
              <a:buFont typeface="Arial" pitchFamily="34" charset="0"/>
              <a:buChar char="•"/>
              <a:defRPr sz="2400">
                <a:solidFill>
                  <a:schemeClr val="tx1"/>
                </a:solidFill>
              </a:defRPr>
            </a:lvl1pPr>
            <a:lvl2pPr marL="671966">
              <a:buClr>
                <a:schemeClr val="tx1"/>
              </a:buClr>
              <a:defRPr sz="2133" b="0"/>
            </a:lvl2pPr>
            <a:lvl3pPr indent="0">
              <a:buNone/>
              <a:defRPr/>
            </a:lvl3pPr>
            <a:lvl4pPr marL="911955" indent="-239989">
              <a:buClr>
                <a:schemeClr val="tx1"/>
              </a:buClr>
              <a:buFont typeface="Arial" pitchFamily="34" charset="0"/>
              <a:buChar char="•"/>
              <a:defRPr sz="1867"/>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Tree>
    <p:extLst>
      <p:ext uri="{BB962C8B-B14F-4D97-AF65-F5344CB8AC3E}">
        <p14:creationId xmlns:p14="http://schemas.microsoft.com/office/powerpoint/2010/main" val="346840725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hank_you_2">
    <p:spTree>
      <p:nvGrpSpPr>
        <p:cNvPr id="1" name=""/>
        <p:cNvGrpSpPr/>
        <p:nvPr/>
      </p:nvGrpSpPr>
      <p:grpSpPr>
        <a:xfrm>
          <a:off x="0" y="0"/>
          <a:ext cx="0" cy="0"/>
          <a:chOff x="0" y="0"/>
          <a:chExt cx="0" cy="0"/>
        </a:xfrm>
      </p:grpSpPr>
      <p:pic>
        <p:nvPicPr>
          <p:cNvPr id="18" name="Image 17" descr="Image_03.jpg"/>
          <p:cNvPicPr>
            <a:picLocks noChangeAspect="1"/>
          </p:cNvPicPr>
          <p:nvPr userDrawn="1"/>
        </p:nvPicPr>
        <p:blipFill>
          <a:blip r:embed="rId2" cstate="print"/>
          <a:stretch>
            <a:fillRect/>
          </a:stretch>
        </p:blipFill>
        <p:spPr bwMode="gray">
          <a:xfrm>
            <a:off x="6620072" y="-16850"/>
            <a:ext cx="5591179" cy="5712068"/>
          </a:xfrm>
          <a:prstGeom prst="rect">
            <a:avLst/>
          </a:prstGeom>
        </p:spPr>
      </p:pic>
      <p:sp>
        <p:nvSpPr>
          <p:cNvPr id="13" name="Forme libre 12"/>
          <p:cNvSpPr/>
          <p:nvPr userDrawn="1"/>
        </p:nvSpPr>
        <p:spPr>
          <a:xfrm>
            <a:off x="3" y="0"/>
            <a:ext cx="9394668" cy="5160000"/>
          </a:xfrm>
          <a:custGeom>
            <a:avLst/>
            <a:gdLst>
              <a:gd name="connsiteX0" fmla="*/ 0 w 7046001"/>
              <a:gd name="connsiteY0" fmla="*/ 0 h 3870000"/>
              <a:gd name="connsiteX1" fmla="*/ 7046001 w 7046001"/>
              <a:gd name="connsiteY1" fmla="*/ 0 h 3870000"/>
              <a:gd name="connsiteX2" fmla="*/ 5146256 w 7046001"/>
              <a:gd name="connsiteY2" fmla="*/ 3580448 h 3870000"/>
              <a:gd name="connsiteX3" fmla="*/ 5116340 w 7046001"/>
              <a:gd name="connsiteY3" fmla="*/ 3870000 h 3870000"/>
              <a:gd name="connsiteX4" fmla="*/ 0 w 7046001"/>
              <a:gd name="connsiteY4" fmla="*/ 3870000 h 387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6001" h="3870000">
                <a:moveTo>
                  <a:pt x="0" y="0"/>
                </a:moveTo>
                <a:lnTo>
                  <a:pt x="7046001" y="0"/>
                </a:lnTo>
                <a:cubicBezTo>
                  <a:pt x="7040718" y="945283"/>
                  <a:pt x="5396983" y="2115735"/>
                  <a:pt x="5146256" y="3580448"/>
                </a:cubicBezTo>
                <a:lnTo>
                  <a:pt x="5116340" y="3870000"/>
                </a:lnTo>
                <a:lnTo>
                  <a:pt x="0" y="3870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2" name="Rectangle 21"/>
          <p:cNvSpPr/>
          <p:nvPr userDrawn="1"/>
        </p:nvSpPr>
        <p:spPr bwMode="gray">
          <a:xfrm>
            <a:off x="4847170" y="5265206"/>
            <a:ext cx="7344833"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9" name="Espace réservé du texte 8"/>
          <p:cNvSpPr>
            <a:spLocks noGrp="1"/>
          </p:cNvSpPr>
          <p:nvPr>
            <p:ph type="body" sz="quarter" idx="13" hasCustomPrompt="1"/>
          </p:nvPr>
        </p:nvSpPr>
        <p:spPr bwMode="gray">
          <a:xfrm>
            <a:off x="672000" y="974400"/>
            <a:ext cx="6384000" cy="2232000"/>
          </a:xfrm>
        </p:spPr>
        <p:txBody>
          <a:bodyPr anchor="b" anchorCtr="0"/>
          <a:lstStyle>
            <a:lvl1pPr marL="0" indent="0" algn="l">
              <a:lnSpc>
                <a:spcPct val="90000"/>
              </a:lnSpc>
              <a:buNone/>
              <a:defRPr sz="3733" b="1" cap="none" baseline="0">
                <a:solidFill>
                  <a:schemeClr val="bg1"/>
                </a:solidFill>
              </a:defRPr>
            </a:lvl1pPr>
            <a:lvl2pPr marL="0" algn="ctr">
              <a:lnSpc>
                <a:spcPct val="100000"/>
              </a:lnSpc>
              <a:spcBef>
                <a:spcPts val="9200"/>
              </a:spcBef>
              <a:defRPr sz="2667" b="1">
                <a:solidFill>
                  <a:schemeClr val="bg1"/>
                </a:solidFill>
              </a:defRPr>
            </a:lvl2pPr>
          </a:lstStyle>
          <a:p>
            <a:pPr lvl="0"/>
            <a:r>
              <a:rPr lang="en-GB" noProof="0"/>
              <a:t>THANK YOU</a:t>
            </a:r>
          </a:p>
        </p:txBody>
      </p:sp>
      <p:sp>
        <p:nvSpPr>
          <p:cNvPr id="11" name="Espace réservé du numéro de diapositive 10"/>
          <p:cNvSpPr>
            <a:spLocks noGrp="1"/>
          </p:cNvSpPr>
          <p:nvPr>
            <p:ph type="sldNum" sz="quarter" idx="16"/>
          </p:nvPr>
        </p:nvSpPr>
        <p:spPr bwMode="gray"/>
        <p:txBody>
          <a:bodyPr/>
          <a:lstStyle>
            <a:lvl1pPr>
              <a:defRPr sz="133">
                <a:solidFill>
                  <a:schemeClr val="bg1">
                    <a:alpha val="0"/>
                  </a:schemeClr>
                </a:solidFill>
              </a:defRPr>
            </a:lvl1pPr>
          </a:lstStyle>
          <a:p>
            <a:pPr algn="l"/>
            <a:r>
              <a:rPr lang="en-GB" noProof="0"/>
              <a:t>Page: </a:t>
            </a:r>
            <a:fld id="{733122C9-A0B9-462F-8757-0847AD287B63}" type="slidenum">
              <a:rPr lang="en-GB" noProof="0" smtClean="0"/>
              <a:pPr algn="l"/>
              <a:t>‹#›</a:t>
            </a:fld>
            <a:endParaRPr lang="en-GB" noProof="0"/>
          </a:p>
        </p:txBody>
      </p:sp>
      <p:sp>
        <p:nvSpPr>
          <p:cNvPr id="15" name="Espace réservé du texte 14"/>
          <p:cNvSpPr>
            <a:spLocks noGrp="1"/>
          </p:cNvSpPr>
          <p:nvPr>
            <p:ph type="body" sz="quarter" idx="19" hasCustomPrompt="1"/>
          </p:nvPr>
        </p:nvSpPr>
        <p:spPr bwMode="gray">
          <a:xfrm>
            <a:off x="5592000" y="5899200"/>
            <a:ext cx="5884800" cy="324000"/>
          </a:xfrm>
        </p:spPr>
        <p:txBody>
          <a:bodyPr anchor="b" anchorCtr="0"/>
          <a:lstStyle>
            <a:lvl1pPr algn="r">
              <a:lnSpc>
                <a:spcPct val="100000"/>
              </a:lnSpc>
              <a:defRPr sz="1200" b="1">
                <a:solidFill>
                  <a:schemeClr val="accent2"/>
                </a:solidFill>
              </a:defRPr>
            </a:lvl1pPr>
          </a:lstStyle>
          <a:p>
            <a:r>
              <a:rPr lang="fr-FR" err="1"/>
              <a:t>Reach</a:t>
            </a:r>
            <a:r>
              <a:rPr lang="fr-FR"/>
              <a:t> </a:t>
            </a:r>
            <a:r>
              <a:rPr lang="fr-FR" err="1"/>
              <a:t>every</a:t>
            </a:r>
            <a:r>
              <a:rPr lang="fr-FR"/>
              <a:t> </a:t>
            </a:r>
            <a:r>
              <a:rPr lang="fr-FR" err="1"/>
              <a:t>child</a:t>
            </a:r>
            <a:endParaRPr lang="fr-FR"/>
          </a:p>
        </p:txBody>
      </p:sp>
      <p:sp>
        <p:nvSpPr>
          <p:cNvPr id="16" name="Rectangle 15"/>
          <p:cNvSpPr/>
          <p:nvPr userDrawn="1"/>
        </p:nvSpPr>
        <p:spPr bwMode="gray">
          <a:xfrm>
            <a:off x="5592000" y="6283201"/>
            <a:ext cx="5884800"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GB" sz="1200" noProof="0">
                <a:solidFill>
                  <a:schemeClr val="accent3"/>
                </a:solidFill>
              </a:rPr>
              <a:t>www.gavi.org</a:t>
            </a:r>
          </a:p>
        </p:txBody>
      </p:sp>
      <p:sp>
        <p:nvSpPr>
          <p:cNvPr id="19" name="Rectangle 18"/>
          <p:cNvSpPr/>
          <p:nvPr userDrawn="1"/>
        </p:nvSpPr>
        <p:spPr bwMode="gray">
          <a:xfrm>
            <a:off x="672000" y="3393600"/>
            <a:ext cx="23376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17" name="Espace réservé du texte 16"/>
          <p:cNvSpPr>
            <a:spLocks noGrp="1"/>
          </p:cNvSpPr>
          <p:nvPr>
            <p:ph type="body" sz="quarter" idx="20" hasCustomPrompt="1"/>
          </p:nvPr>
        </p:nvSpPr>
        <p:spPr bwMode="gray">
          <a:xfrm>
            <a:off x="0" y="5157790"/>
            <a:ext cx="12192000" cy="287337"/>
          </a:xfrm>
          <a:solidFill>
            <a:schemeClr val="bg1"/>
          </a:solidFill>
        </p:spPr>
        <p:txBody>
          <a:bodyPr/>
          <a:lstStyle>
            <a:lvl1pPr>
              <a:defRPr sz="133" b="0">
                <a:solidFill>
                  <a:schemeClr val="bg1">
                    <a:alpha val="0"/>
                  </a:schemeClr>
                </a:solidFill>
              </a:defRPr>
            </a:lvl1pPr>
          </a:lstStyle>
          <a:p>
            <a:pPr lvl="0"/>
            <a:r>
              <a:rPr lang="en-GB" noProof="0"/>
              <a:t> </a:t>
            </a:r>
          </a:p>
        </p:txBody>
      </p:sp>
    </p:spTree>
    <p:extLst>
      <p:ext uri="{BB962C8B-B14F-4D97-AF65-F5344CB8AC3E}">
        <p14:creationId xmlns:p14="http://schemas.microsoft.com/office/powerpoint/2010/main" val="235788150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hank_you_picture_2">
    <p:spTree>
      <p:nvGrpSpPr>
        <p:cNvPr id="1" name=""/>
        <p:cNvGrpSpPr/>
        <p:nvPr/>
      </p:nvGrpSpPr>
      <p:grpSpPr>
        <a:xfrm>
          <a:off x="0" y="0"/>
          <a:ext cx="0" cy="0"/>
          <a:chOff x="0" y="0"/>
          <a:chExt cx="0" cy="0"/>
        </a:xfrm>
      </p:grpSpPr>
      <p:pic>
        <p:nvPicPr>
          <p:cNvPr id="13"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5161280"/>
          </a:xfrm>
          <a:prstGeom prst="rect">
            <a:avLst/>
          </a:prstGeom>
        </p:spPr>
      </p:pic>
      <p:sp>
        <p:nvSpPr>
          <p:cNvPr id="20" name="Espace réservé pour une image  25"/>
          <p:cNvSpPr>
            <a:spLocks noGrp="1"/>
          </p:cNvSpPr>
          <p:nvPr>
            <p:ph type="pic" sz="quarter" idx="10" hasCustomPrompt="1"/>
          </p:nvPr>
        </p:nvSpPr>
        <p:spPr>
          <a:xfrm>
            <a:off x="6821914" y="0"/>
            <a:ext cx="5370089" cy="5158800"/>
          </a:xfrm>
          <a:custGeom>
            <a:avLst/>
            <a:gdLst>
              <a:gd name="connsiteX0" fmla="*/ 1929568 w 4027567"/>
              <a:gd name="connsiteY0" fmla="*/ 0 h 3869100"/>
              <a:gd name="connsiteX1" fmla="*/ 4027567 w 4027567"/>
              <a:gd name="connsiteY1" fmla="*/ 0 h 3869100"/>
              <a:gd name="connsiteX2" fmla="*/ 4027567 w 4027567"/>
              <a:gd name="connsiteY2" fmla="*/ 3869100 h 3869100"/>
              <a:gd name="connsiteX3" fmla="*/ 0 w 4027567"/>
              <a:gd name="connsiteY3" fmla="*/ 3869100 h 3869100"/>
              <a:gd name="connsiteX4" fmla="*/ 29823 w 4027567"/>
              <a:gd name="connsiteY4" fmla="*/ 3580448 h 3869100"/>
              <a:gd name="connsiteX5" fmla="*/ 1929568 w 4027567"/>
              <a:gd name="connsiteY5" fmla="*/ 0 h 386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7567" h="3869100">
                <a:moveTo>
                  <a:pt x="1929568" y="0"/>
                </a:moveTo>
                <a:lnTo>
                  <a:pt x="4027567" y="0"/>
                </a:lnTo>
                <a:lnTo>
                  <a:pt x="4027567" y="3869100"/>
                </a:lnTo>
                <a:lnTo>
                  <a:pt x="0" y="3869100"/>
                </a:lnTo>
                <a:lnTo>
                  <a:pt x="29823" y="3580448"/>
                </a:lnTo>
                <a:cubicBezTo>
                  <a:pt x="280550" y="2115735"/>
                  <a:pt x="1924285" y="945283"/>
                  <a:pt x="1929568" y="0"/>
                </a:cubicBezTo>
                <a:close/>
              </a:path>
            </a:pathLst>
          </a:custGeom>
          <a:solidFill>
            <a:schemeClr val="bg2"/>
          </a:solidFill>
        </p:spPr>
        <p:txBody>
          <a:bodyPr wrap="square" tIns="720000" anchor="ctr" anchorCtr="0">
            <a:noAutofit/>
          </a:bodyPr>
          <a:lstStyle>
            <a:lvl1pPr marL="0" marR="0" indent="0" algn="ctr" defTabSz="1219140" rtl="0" eaLnBrk="1" fontAlgn="auto" latinLnBrk="0" hangingPunct="1">
              <a:lnSpc>
                <a:spcPct val="110000"/>
              </a:lnSpc>
              <a:spcBef>
                <a:spcPts val="0"/>
              </a:spcBef>
              <a:spcAft>
                <a:spcPts val="0"/>
              </a:spcAft>
              <a:buClrTx/>
              <a:buSzTx/>
              <a:buFont typeface="Arial" pitchFamily="34" charset="0"/>
              <a:buNone/>
              <a:tabLst/>
              <a:defRPr sz="2000">
                <a:solidFill>
                  <a:schemeClr val="bg1"/>
                </a:solidFill>
              </a:defRPr>
            </a:lvl1pPr>
          </a:lstStyle>
          <a:p>
            <a:r>
              <a:rPr lang="en-GB" noProof="0"/>
              <a:t>Select your own photo</a:t>
            </a:r>
          </a:p>
        </p:txBody>
      </p:sp>
      <p:sp>
        <p:nvSpPr>
          <p:cNvPr id="22" name="Rectangle 21"/>
          <p:cNvSpPr/>
          <p:nvPr userDrawn="1"/>
        </p:nvSpPr>
        <p:spPr bwMode="gray">
          <a:xfrm>
            <a:off x="4847170" y="5265206"/>
            <a:ext cx="7344833"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9" name="Espace réservé du texte 8"/>
          <p:cNvSpPr>
            <a:spLocks noGrp="1"/>
          </p:cNvSpPr>
          <p:nvPr>
            <p:ph type="body" sz="quarter" idx="13" hasCustomPrompt="1"/>
          </p:nvPr>
        </p:nvSpPr>
        <p:spPr bwMode="gray">
          <a:xfrm>
            <a:off x="672000" y="974400"/>
            <a:ext cx="6384000" cy="2232000"/>
          </a:xfrm>
        </p:spPr>
        <p:txBody>
          <a:bodyPr anchor="b" anchorCtr="0"/>
          <a:lstStyle>
            <a:lvl1pPr marL="0" indent="0" algn="l">
              <a:lnSpc>
                <a:spcPct val="90000"/>
              </a:lnSpc>
              <a:buNone/>
              <a:defRPr sz="3733" b="1" cap="none" baseline="0">
                <a:solidFill>
                  <a:schemeClr val="bg1"/>
                </a:solidFill>
              </a:defRPr>
            </a:lvl1pPr>
            <a:lvl2pPr marL="0" algn="ctr">
              <a:lnSpc>
                <a:spcPct val="100000"/>
              </a:lnSpc>
              <a:spcBef>
                <a:spcPts val="9200"/>
              </a:spcBef>
              <a:defRPr sz="2667" b="1">
                <a:solidFill>
                  <a:schemeClr val="bg1"/>
                </a:solidFill>
              </a:defRPr>
            </a:lvl2pPr>
          </a:lstStyle>
          <a:p>
            <a:pPr lvl="0"/>
            <a:r>
              <a:rPr lang="en-GB" noProof="0"/>
              <a:t>THANK YOU</a:t>
            </a:r>
          </a:p>
        </p:txBody>
      </p:sp>
      <p:sp>
        <p:nvSpPr>
          <p:cNvPr id="11" name="Espace réservé du numéro de diapositive 10"/>
          <p:cNvSpPr>
            <a:spLocks noGrp="1"/>
          </p:cNvSpPr>
          <p:nvPr>
            <p:ph type="sldNum" sz="quarter" idx="16"/>
          </p:nvPr>
        </p:nvSpPr>
        <p:spPr bwMode="gray"/>
        <p:txBody>
          <a:bodyPr/>
          <a:lstStyle>
            <a:lvl1pPr>
              <a:defRPr sz="133">
                <a:solidFill>
                  <a:schemeClr val="bg1">
                    <a:alpha val="0"/>
                  </a:schemeClr>
                </a:solidFill>
              </a:defRPr>
            </a:lvl1pPr>
          </a:lstStyle>
          <a:p>
            <a:pPr algn="l"/>
            <a:r>
              <a:rPr lang="en-GB" noProof="0"/>
              <a:t>Page: </a:t>
            </a:r>
            <a:fld id="{733122C9-A0B9-462F-8757-0847AD287B63}" type="slidenum">
              <a:rPr lang="en-GB" noProof="0" smtClean="0"/>
              <a:pPr algn="l"/>
              <a:t>‹#›</a:t>
            </a:fld>
            <a:endParaRPr lang="en-GB" noProof="0"/>
          </a:p>
        </p:txBody>
      </p:sp>
      <p:sp>
        <p:nvSpPr>
          <p:cNvPr id="15" name="Espace réservé du texte 14"/>
          <p:cNvSpPr>
            <a:spLocks noGrp="1"/>
          </p:cNvSpPr>
          <p:nvPr>
            <p:ph type="body" sz="quarter" idx="19" hasCustomPrompt="1"/>
          </p:nvPr>
        </p:nvSpPr>
        <p:spPr bwMode="gray">
          <a:xfrm>
            <a:off x="5592000" y="5899200"/>
            <a:ext cx="5884800" cy="324000"/>
          </a:xfrm>
        </p:spPr>
        <p:txBody>
          <a:bodyPr anchor="b" anchorCtr="0"/>
          <a:lstStyle>
            <a:lvl1pPr algn="r">
              <a:lnSpc>
                <a:spcPct val="100000"/>
              </a:lnSpc>
              <a:defRPr sz="1200" b="1">
                <a:solidFill>
                  <a:schemeClr val="accent2"/>
                </a:solidFill>
              </a:defRPr>
            </a:lvl1pPr>
          </a:lstStyle>
          <a:p>
            <a:r>
              <a:rPr lang="fr-FR" err="1"/>
              <a:t>Reach</a:t>
            </a:r>
            <a:r>
              <a:rPr lang="fr-FR"/>
              <a:t> </a:t>
            </a:r>
            <a:r>
              <a:rPr lang="fr-FR" err="1"/>
              <a:t>every</a:t>
            </a:r>
            <a:r>
              <a:rPr lang="fr-FR"/>
              <a:t> </a:t>
            </a:r>
            <a:r>
              <a:rPr lang="fr-FR" err="1"/>
              <a:t>child</a:t>
            </a:r>
            <a:endParaRPr lang="fr-FR"/>
          </a:p>
        </p:txBody>
      </p:sp>
      <p:sp>
        <p:nvSpPr>
          <p:cNvPr id="16" name="Rectangle 15"/>
          <p:cNvSpPr/>
          <p:nvPr userDrawn="1"/>
        </p:nvSpPr>
        <p:spPr bwMode="gray">
          <a:xfrm>
            <a:off x="5592000" y="6283201"/>
            <a:ext cx="5884800"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GB" sz="1200" noProof="0">
                <a:solidFill>
                  <a:schemeClr val="accent3"/>
                </a:solidFill>
              </a:rPr>
              <a:t>www.gavi.org</a:t>
            </a:r>
          </a:p>
        </p:txBody>
      </p:sp>
      <p:sp>
        <p:nvSpPr>
          <p:cNvPr id="19" name="Rectangle 18"/>
          <p:cNvSpPr/>
          <p:nvPr userDrawn="1"/>
        </p:nvSpPr>
        <p:spPr bwMode="gray">
          <a:xfrm>
            <a:off x="672000" y="3391895"/>
            <a:ext cx="23376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17" name="Espace réservé du texte 16"/>
          <p:cNvSpPr>
            <a:spLocks noGrp="1"/>
          </p:cNvSpPr>
          <p:nvPr>
            <p:ph type="body" sz="quarter" idx="20" hasCustomPrompt="1"/>
          </p:nvPr>
        </p:nvSpPr>
        <p:spPr bwMode="gray">
          <a:xfrm>
            <a:off x="0" y="5157790"/>
            <a:ext cx="12192000" cy="287337"/>
          </a:xfrm>
          <a:solidFill>
            <a:schemeClr val="bg1"/>
          </a:solidFill>
        </p:spPr>
        <p:txBody>
          <a:bodyPr/>
          <a:lstStyle>
            <a:lvl1pPr>
              <a:defRPr sz="133" b="0">
                <a:solidFill>
                  <a:schemeClr val="bg1">
                    <a:alpha val="0"/>
                  </a:schemeClr>
                </a:solidFill>
              </a:defRPr>
            </a:lvl1pPr>
          </a:lstStyle>
          <a:p>
            <a:pPr lvl="0"/>
            <a:r>
              <a:rPr lang="en-GB" noProof="0"/>
              <a:t> </a:t>
            </a:r>
          </a:p>
        </p:txBody>
      </p:sp>
    </p:spTree>
    <p:extLst>
      <p:ext uri="{BB962C8B-B14F-4D97-AF65-F5344CB8AC3E}">
        <p14:creationId xmlns:p14="http://schemas.microsoft.com/office/powerpoint/2010/main" val="235937530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olor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BRAND COLOUR PALETTE</a:t>
            </a:r>
          </a:p>
        </p:txBody>
      </p:sp>
      <p:sp>
        <p:nvSpPr>
          <p:cNvPr id="5" name="Espace réservé du numéro de diapositive 4"/>
          <p:cNvSpPr>
            <a:spLocks noGrp="1"/>
          </p:cNvSpPr>
          <p:nvPr>
            <p:ph type="sldNum" sz="quarter" idx="12"/>
          </p:nvPr>
        </p:nvSpPr>
        <p:spPr/>
        <p:txBody>
          <a:bodyPr/>
          <a:lstStyle/>
          <a:p>
            <a:fld id="{733122C9-A0B9-462F-8757-0847AD287B63}" type="slidenum">
              <a:rPr lang="en-GB" noProof="0" smtClean="0"/>
              <a:pPr/>
              <a:t>‹#›</a:t>
            </a:fld>
            <a:endParaRPr lang="en-GB" noProof="0"/>
          </a:p>
        </p:txBody>
      </p:sp>
      <p:sp>
        <p:nvSpPr>
          <p:cNvPr id="6" name="ZoneTexte 5"/>
          <p:cNvSpPr txBox="1"/>
          <p:nvPr userDrawn="1"/>
        </p:nvSpPr>
        <p:spPr>
          <a:xfrm>
            <a:off x="672000" y="1506441"/>
            <a:ext cx="4358557" cy="2992531"/>
          </a:xfrm>
          <a:prstGeom prst="rect">
            <a:avLst/>
          </a:prstGeom>
          <a:noFill/>
        </p:spPr>
        <p:txBody>
          <a:bodyPr wrap="square" lIns="0" tIns="0" rIns="0" bIns="0" rtlCol="0">
            <a:noAutofit/>
          </a:bodyPr>
          <a:lstStyle/>
          <a:p>
            <a:pPr>
              <a:lnSpc>
                <a:spcPct val="110000"/>
              </a:lnSpc>
            </a:pPr>
            <a:r>
              <a:rPr lang="en-GB" sz="2400" b="0" noProof="0">
                <a:solidFill>
                  <a:schemeClr val="accent1"/>
                </a:solidFill>
              </a:rPr>
              <a:t>Primary</a:t>
            </a:r>
          </a:p>
          <a:p>
            <a:pPr marL="609570" lvl="1" indent="-124878">
              <a:lnSpc>
                <a:spcPct val="100000"/>
              </a:lnSpc>
              <a:spcAft>
                <a:spcPts val="800"/>
              </a:spcAft>
              <a:buClr>
                <a:schemeClr val="tx1"/>
              </a:buClr>
              <a:buFont typeface="Arial" panose="020B0604020202020204" pitchFamily="34" charset="0"/>
              <a:buChar char="•"/>
            </a:pPr>
            <a:r>
              <a:rPr lang="en-GB" sz="2133" b="0" noProof="0"/>
              <a:t>Corporate colours</a:t>
            </a:r>
          </a:p>
          <a:p>
            <a:pPr marL="609570" lvl="1" indent="-124878">
              <a:lnSpc>
                <a:spcPct val="100000"/>
              </a:lnSpc>
              <a:spcAft>
                <a:spcPts val="800"/>
              </a:spcAft>
              <a:buClr>
                <a:schemeClr val="tx1"/>
              </a:buClr>
              <a:buFont typeface="Arial" panose="020B0604020202020204" pitchFamily="34" charset="0"/>
              <a:buChar char="•"/>
            </a:pPr>
            <a:r>
              <a:rPr lang="en-GB" sz="2133" b="0" noProof="0"/>
              <a:t>Strategic Goal Colours</a:t>
            </a:r>
          </a:p>
          <a:p>
            <a:pPr>
              <a:lnSpc>
                <a:spcPct val="110000"/>
              </a:lnSpc>
            </a:pPr>
            <a:r>
              <a:rPr lang="en-GB" sz="2400" b="0" noProof="0">
                <a:solidFill>
                  <a:schemeClr val="accent1"/>
                </a:solidFill>
              </a:rPr>
              <a:t>Secondary</a:t>
            </a:r>
          </a:p>
        </p:txBody>
      </p:sp>
      <p:sp>
        <p:nvSpPr>
          <p:cNvPr id="7" name="Freeform 8"/>
          <p:cNvSpPr>
            <a:spLocks noChangeAspect="1"/>
          </p:cNvSpPr>
          <p:nvPr userDrawn="1"/>
        </p:nvSpPr>
        <p:spPr bwMode="auto">
          <a:xfrm>
            <a:off x="5012245" y="1416572"/>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8" name="Rectangle 7"/>
          <p:cNvSpPr/>
          <p:nvPr userDrawn="1"/>
        </p:nvSpPr>
        <p:spPr>
          <a:xfrm>
            <a:off x="5505452" y="1413965"/>
            <a:ext cx="590549"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noProof="0">
                <a:solidFill>
                  <a:schemeClr val="tx1"/>
                </a:solidFill>
              </a:rPr>
              <a:t>R: 0</a:t>
            </a:r>
          </a:p>
          <a:p>
            <a:pPr>
              <a:lnSpc>
                <a:spcPct val="90000"/>
              </a:lnSpc>
            </a:pPr>
            <a:r>
              <a:rPr lang="en-GB" sz="933" noProof="0">
                <a:solidFill>
                  <a:schemeClr val="tx1"/>
                </a:solidFill>
              </a:rPr>
              <a:t>G: 92</a:t>
            </a:r>
          </a:p>
          <a:p>
            <a:pPr>
              <a:lnSpc>
                <a:spcPct val="90000"/>
              </a:lnSpc>
            </a:pPr>
            <a:r>
              <a:rPr lang="en-GB" sz="933" noProof="0">
                <a:solidFill>
                  <a:schemeClr val="tx1"/>
                </a:solidFill>
              </a:rPr>
              <a:t>B: 185</a:t>
            </a:r>
          </a:p>
        </p:txBody>
      </p:sp>
      <p:sp>
        <p:nvSpPr>
          <p:cNvPr id="49" name="Rectangle 48"/>
          <p:cNvSpPr/>
          <p:nvPr userDrawn="1"/>
        </p:nvSpPr>
        <p:spPr>
          <a:xfrm>
            <a:off x="6239686" y="5185226"/>
            <a:ext cx="4224801" cy="635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1200" b="1" noProof="0">
                <a:solidFill>
                  <a:schemeClr val="tx1"/>
                </a:solidFill>
              </a:rPr>
              <a:t>Please use the four </a:t>
            </a:r>
            <a:r>
              <a:rPr lang="en-GB" sz="1200" b="1" noProof="0" err="1">
                <a:solidFill>
                  <a:schemeClr val="tx1"/>
                </a:solidFill>
              </a:rPr>
              <a:t>Gavi</a:t>
            </a:r>
            <a:r>
              <a:rPr lang="en-GB" sz="1200" b="1" noProof="0">
                <a:solidFill>
                  <a:schemeClr val="tx1"/>
                </a:solidFill>
              </a:rPr>
              <a:t> corporate colours where possible.  Specific strategic goals </a:t>
            </a:r>
            <a:br>
              <a:rPr lang="en-GB" sz="1200" b="1" noProof="0">
                <a:solidFill>
                  <a:schemeClr val="tx1"/>
                </a:solidFill>
              </a:rPr>
            </a:br>
            <a:r>
              <a:rPr lang="en-GB" sz="1200" b="1" noProof="0">
                <a:solidFill>
                  <a:schemeClr val="tx1"/>
                </a:solidFill>
              </a:rPr>
              <a:t>or vaccines should be highlighted using the key above. </a:t>
            </a:r>
          </a:p>
        </p:txBody>
      </p:sp>
      <p:sp>
        <p:nvSpPr>
          <p:cNvPr id="65" name="Freeform 8"/>
          <p:cNvSpPr>
            <a:spLocks noChangeAspect="1"/>
          </p:cNvSpPr>
          <p:nvPr userDrawn="1"/>
        </p:nvSpPr>
        <p:spPr bwMode="auto">
          <a:xfrm>
            <a:off x="6457437" y="1416572"/>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66" name="Rectangle 65"/>
          <p:cNvSpPr/>
          <p:nvPr userDrawn="1"/>
        </p:nvSpPr>
        <p:spPr>
          <a:xfrm>
            <a:off x="6950644" y="1413965"/>
            <a:ext cx="590549"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noProof="0">
                <a:solidFill>
                  <a:schemeClr val="tx1"/>
                </a:solidFill>
              </a:rPr>
              <a:t>R: 0</a:t>
            </a:r>
          </a:p>
          <a:p>
            <a:pPr>
              <a:lnSpc>
                <a:spcPct val="90000"/>
              </a:lnSpc>
            </a:pPr>
            <a:r>
              <a:rPr lang="en-GB" sz="933" noProof="0">
                <a:solidFill>
                  <a:schemeClr val="tx1"/>
                </a:solidFill>
              </a:rPr>
              <a:t>G: 161</a:t>
            </a:r>
          </a:p>
          <a:p>
            <a:pPr>
              <a:lnSpc>
                <a:spcPct val="90000"/>
              </a:lnSpc>
            </a:pPr>
            <a:r>
              <a:rPr lang="en-GB" sz="933" noProof="0">
                <a:solidFill>
                  <a:schemeClr val="tx1"/>
                </a:solidFill>
              </a:rPr>
              <a:t>B: 223</a:t>
            </a:r>
          </a:p>
        </p:txBody>
      </p:sp>
      <p:sp>
        <p:nvSpPr>
          <p:cNvPr id="68" name="Freeform 8"/>
          <p:cNvSpPr>
            <a:spLocks noChangeAspect="1"/>
          </p:cNvSpPr>
          <p:nvPr userDrawn="1"/>
        </p:nvSpPr>
        <p:spPr bwMode="auto">
          <a:xfrm>
            <a:off x="7869403" y="1416572"/>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69" name="Rectangle 68"/>
          <p:cNvSpPr/>
          <p:nvPr userDrawn="1"/>
        </p:nvSpPr>
        <p:spPr>
          <a:xfrm>
            <a:off x="8362608" y="1413965"/>
            <a:ext cx="590549"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noProof="0">
                <a:solidFill>
                  <a:schemeClr val="tx1"/>
                </a:solidFill>
              </a:rPr>
              <a:t>R: 149</a:t>
            </a:r>
          </a:p>
          <a:p>
            <a:pPr>
              <a:lnSpc>
                <a:spcPct val="90000"/>
              </a:lnSpc>
            </a:pPr>
            <a:r>
              <a:rPr lang="en-GB" sz="933" noProof="0">
                <a:solidFill>
                  <a:schemeClr val="tx1"/>
                </a:solidFill>
              </a:rPr>
              <a:t>G: 214</a:t>
            </a:r>
          </a:p>
          <a:p>
            <a:pPr>
              <a:lnSpc>
                <a:spcPct val="90000"/>
              </a:lnSpc>
            </a:pPr>
            <a:r>
              <a:rPr lang="en-GB" sz="933" noProof="0">
                <a:solidFill>
                  <a:schemeClr val="tx1"/>
                </a:solidFill>
              </a:rPr>
              <a:t>B: 0</a:t>
            </a:r>
          </a:p>
        </p:txBody>
      </p:sp>
      <p:sp>
        <p:nvSpPr>
          <p:cNvPr id="71" name="Freeform 8"/>
          <p:cNvSpPr>
            <a:spLocks noChangeAspect="1"/>
          </p:cNvSpPr>
          <p:nvPr userDrawn="1"/>
        </p:nvSpPr>
        <p:spPr bwMode="auto">
          <a:xfrm>
            <a:off x="9493117" y="1416572"/>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72" name="Rectangle 71"/>
          <p:cNvSpPr/>
          <p:nvPr userDrawn="1"/>
        </p:nvSpPr>
        <p:spPr>
          <a:xfrm>
            <a:off x="9986324" y="1413965"/>
            <a:ext cx="590549"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noProof="0">
                <a:solidFill>
                  <a:schemeClr val="tx1"/>
                </a:solidFill>
              </a:rPr>
              <a:t>R: 135</a:t>
            </a:r>
          </a:p>
          <a:p>
            <a:pPr>
              <a:lnSpc>
                <a:spcPct val="90000"/>
              </a:lnSpc>
            </a:pPr>
            <a:r>
              <a:rPr lang="en-GB" sz="933" noProof="0">
                <a:solidFill>
                  <a:schemeClr val="tx1"/>
                </a:solidFill>
              </a:rPr>
              <a:t>G: 135</a:t>
            </a:r>
          </a:p>
          <a:p>
            <a:pPr>
              <a:lnSpc>
                <a:spcPct val="90000"/>
              </a:lnSpc>
            </a:pPr>
            <a:r>
              <a:rPr lang="en-GB" sz="933" noProof="0">
                <a:solidFill>
                  <a:schemeClr val="tx1"/>
                </a:solidFill>
              </a:rPr>
              <a:t>B: 135</a:t>
            </a:r>
          </a:p>
        </p:txBody>
      </p:sp>
      <p:sp>
        <p:nvSpPr>
          <p:cNvPr id="74" name="Freeform 8"/>
          <p:cNvSpPr>
            <a:spLocks noChangeAspect="1"/>
          </p:cNvSpPr>
          <p:nvPr userDrawn="1"/>
        </p:nvSpPr>
        <p:spPr bwMode="auto">
          <a:xfrm>
            <a:off x="5012245" y="2317997"/>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75" name="Rectangle 74"/>
          <p:cNvSpPr/>
          <p:nvPr userDrawn="1"/>
        </p:nvSpPr>
        <p:spPr>
          <a:xfrm>
            <a:off x="5505452" y="2315392"/>
            <a:ext cx="951987"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ACCELERATE</a:t>
            </a:r>
          </a:p>
          <a:p>
            <a:pPr>
              <a:lnSpc>
                <a:spcPct val="90000"/>
              </a:lnSpc>
            </a:pPr>
            <a:r>
              <a:rPr lang="en-GB" sz="933" b="1" noProof="0">
                <a:solidFill>
                  <a:schemeClr val="tx1"/>
                </a:solidFill>
              </a:rPr>
              <a:t>VACCINES</a:t>
            </a:r>
          </a:p>
          <a:p>
            <a:pPr>
              <a:lnSpc>
                <a:spcPct val="90000"/>
              </a:lnSpc>
            </a:pPr>
            <a:r>
              <a:rPr lang="en-GB" sz="933" noProof="0">
                <a:solidFill>
                  <a:schemeClr val="tx1"/>
                </a:solidFill>
              </a:rPr>
              <a:t>R: 165</a:t>
            </a:r>
          </a:p>
          <a:p>
            <a:pPr>
              <a:lnSpc>
                <a:spcPct val="90000"/>
              </a:lnSpc>
            </a:pPr>
            <a:r>
              <a:rPr lang="en-GB" sz="933" noProof="0">
                <a:solidFill>
                  <a:schemeClr val="tx1"/>
                </a:solidFill>
              </a:rPr>
              <a:t>G: 24</a:t>
            </a:r>
          </a:p>
          <a:p>
            <a:pPr>
              <a:lnSpc>
                <a:spcPct val="90000"/>
              </a:lnSpc>
            </a:pPr>
            <a:r>
              <a:rPr lang="en-GB" sz="933" noProof="0">
                <a:solidFill>
                  <a:schemeClr val="tx1"/>
                </a:solidFill>
              </a:rPr>
              <a:t>B: 144</a:t>
            </a:r>
          </a:p>
        </p:txBody>
      </p:sp>
      <p:sp>
        <p:nvSpPr>
          <p:cNvPr id="77" name="Freeform 8"/>
          <p:cNvSpPr>
            <a:spLocks noChangeAspect="1"/>
          </p:cNvSpPr>
          <p:nvPr userDrawn="1"/>
        </p:nvSpPr>
        <p:spPr bwMode="auto">
          <a:xfrm>
            <a:off x="6457437" y="2317997"/>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78" name="Rectangle 77"/>
          <p:cNvSpPr/>
          <p:nvPr userDrawn="1"/>
        </p:nvSpPr>
        <p:spPr>
          <a:xfrm>
            <a:off x="6950643" y="2315392"/>
            <a:ext cx="918760"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STRENGTHEN</a:t>
            </a:r>
          </a:p>
          <a:p>
            <a:pPr>
              <a:lnSpc>
                <a:spcPct val="90000"/>
              </a:lnSpc>
            </a:pPr>
            <a:r>
              <a:rPr lang="en-GB" sz="933" b="1" noProof="0">
                <a:solidFill>
                  <a:schemeClr val="tx1"/>
                </a:solidFill>
              </a:rPr>
              <a:t>CAPACITY</a:t>
            </a:r>
          </a:p>
          <a:p>
            <a:pPr>
              <a:lnSpc>
                <a:spcPct val="90000"/>
              </a:lnSpc>
            </a:pPr>
            <a:r>
              <a:rPr lang="en-GB" sz="933" noProof="0">
                <a:solidFill>
                  <a:schemeClr val="tx1"/>
                </a:solidFill>
              </a:rPr>
              <a:t>R: 206</a:t>
            </a:r>
          </a:p>
          <a:p>
            <a:pPr>
              <a:lnSpc>
                <a:spcPct val="90000"/>
              </a:lnSpc>
            </a:pPr>
            <a:r>
              <a:rPr lang="en-GB" sz="933" noProof="0">
                <a:solidFill>
                  <a:schemeClr val="tx1"/>
                </a:solidFill>
              </a:rPr>
              <a:t>G: 15</a:t>
            </a:r>
          </a:p>
          <a:p>
            <a:pPr>
              <a:lnSpc>
                <a:spcPct val="90000"/>
              </a:lnSpc>
            </a:pPr>
            <a:r>
              <a:rPr lang="en-GB" sz="933" noProof="0">
                <a:solidFill>
                  <a:schemeClr val="tx1"/>
                </a:solidFill>
              </a:rPr>
              <a:t>B: 105</a:t>
            </a:r>
          </a:p>
        </p:txBody>
      </p:sp>
      <p:sp>
        <p:nvSpPr>
          <p:cNvPr id="80" name="Freeform 8"/>
          <p:cNvSpPr>
            <a:spLocks noChangeAspect="1"/>
          </p:cNvSpPr>
          <p:nvPr userDrawn="1"/>
        </p:nvSpPr>
        <p:spPr bwMode="auto">
          <a:xfrm>
            <a:off x="7869403" y="2317997"/>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81" name="Rectangle 80"/>
          <p:cNvSpPr/>
          <p:nvPr userDrawn="1"/>
        </p:nvSpPr>
        <p:spPr>
          <a:xfrm>
            <a:off x="8362608" y="2315392"/>
            <a:ext cx="997755"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INCREASE</a:t>
            </a:r>
          </a:p>
          <a:p>
            <a:pPr>
              <a:lnSpc>
                <a:spcPct val="90000"/>
              </a:lnSpc>
            </a:pPr>
            <a:r>
              <a:rPr lang="en-GB" sz="933" b="1" noProof="0">
                <a:solidFill>
                  <a:schemeClr val="tx1"/>
                </a:solidFill>
              </a:rPr>
              <a:t>PREDICTABILITY</a:t>
            </a:r>
          </a:p>
          <a:p>
            <a:pPr>
              <a:lnSpc>
                <a:spcPct val="90000"/>
              </a:lnSpc>
            </a:pPr>
            <a:r>
              <a:rPr lang="en-GB" sz="933" noProof="0">
                <a:solidFill>
                  <a:schemeClr val="tx1"/>
                </a:solidFill>
              </a:rPr>
              <a:t>R: 149</a:t>
            </a:r>
          </a:p>
          <a:p>
            <a:pPr>
              <a:lnSpc>
                <a:spcPct val="90000"/>
              </a:lnSpc>
            </a:pPr>
            <a:r>
              <a:rPr lang="en-GB" sz="933" noProof="0">
                <a:solidFill>
                  <a:schemeClr val="tx1"/>
                </a:solidFill>
              </a:rPr>
              <a:t>G: 214</a:t>
            </a:r>
          </a:p>
          <a:p>
            <a:pPr>
              <a:lnSpc>
                <a:spcPct val="90000"/>
              </a:lnSpc>
            </a:pPr>
            <a:r>
              <a:rPr lang="en-GB" sz="933" noProof="0">
                <a:solidFill>
                  <a:schemeClr val="tx1"/>
                </a:solidFill>
              </a:rPr>
              <a:t>B: 0</a:t>
            </a:r>
          </a:p>
        </p:txBody>
      </p:sp>
      <p:sp>
        <p:nvSpPr>
          <p:cNvPr id="83" name="Freeform 8"/>
          <p:cNvSpPr>
            <a:spLocks noChangeAspect="1"/>
          </p:cNvSpPr>
          <p:nvPr userDrawn="1"/>
        </p:nvSpPr>
        <p:spPr bwMode="auto">
          <a:xfrm>
            <a:off x="9493117" y="2317997"/>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84" name="Rectangle 83"/>
          <p:cNvSpPr/>
          <p:nvPr userDrawn="1"/>
        </p:nvSpPr>
        <p:spPr>
          <a:xfrm>
            <a:off x="9986324" y="2315392"/>
            <a:ext cx="1054211"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SHAPE</a:t>
            </a:r>
          </a:p>
          <a:p>
            <a:pPr>
              <a:lnSpc>
                <a:spcPct val="90000"/>
              </a:lnSpc>
            </a:pPr>
            <a:r>
              <a:rPr lang="en-GB" sz="933" b="1" noProof="0">
                <a:solidFill>
                  <a:schemeClr val="tx1"/>
                </a:solidFill>
              </a:rPr>
              <a:t>THE MARKET</a:t>
            </a:r>
          </a:p>
          <a:p>
            <a:pPr>
              <a:lnSpc>
                <a:spcPct val="90000"/>
              </a:lnSpc>
            </a:pPr>
            <a:r>
              <a:rPr lang="en-GB" sz="933" noProof="0">
                <a:solidFill>
                  <a:schemeClr val="tx1"/>
                </a:solidFill>
              </a:rPr>
              <a:t>R: 0</a:t>
            </a:r>
          </a:p>
          <a:p>
            <a:pPr>
              <a:lnSpc>
                <a:spcPct val="90000"/>
              </a:lnSpc>
            </a:pPr>
            <a:r>
              <a:rPr lang="en-GB" sz="933" noProof="0">
                <a:solidFill>
                  <a:schemeClr val="tx1"/>
                </a:solidFill>
              </a:rPr>
              <a:t>G: 161</a:t>
            </a:r>
          </a:p>
          <a:p>
            <a:pPr>
              <a:lnSpc>
                <a:spcPct val="90000"/>
              </a:lnSpc>
            </a:pPr>
            <a:r>
              <a:rPr lang="en-GB" sz="933" noProof="0">
                <a:solidFill>
                  <a:schemeClr val="tx1"/>
                </a:solidFill>
              </a:rPr>
              <a:t>B: 223</a:t>
            </a:r>
          </a:p>
        </p:txBody>
      </p:sp>
      <p:sp>
        <p:nvSpPr>
          <p:cNvPr id="97" name="Freeform 8"/>
          <p:cNvSpPr>
            <a:spLocks noChangeAspect="1"/>
          </p:cNvSpPr>
          <p:nvPr userDrawn="1"/>
        </p:nvSpPr>
        <p:spPr bwMode="auto">
          <a:xfrm>
            <a:off x="5012245" y="3401125"/>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CED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98" name="Rectangle 97"/>
          <p:cNvSpPr/>
          <p:nvPr userDrawn="1"/>
        </p:nvSpPr>
        <p:spPr>
          <a:xfrm>
            <a:off x="5505452" y="3236980"/>
            <a:ext cx="951987" cy="8047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IPV</a:t>
            </a:r>
          </a:p>
          <a:p>
            <a:pPr>
              <a:lnSpc>
                <a:spcPct val="90000"/>
              </a:lnSpc>
            </a:pPr>
            <a:r>
              <a:rPr lang="en-GB" sz="933" b="1" noProof="0">
                <a:solidFill>
                  <a:schemeClr val="tx1"/>
                </a:solidFill>
              </a:rPr>
              <a:t>INJECTABLE</a:t>
            </a:r>
          </a:p>
          <a:p>
            <a:pPr>
              <a:lnSpc>
                <a:spcPct val="90000"/>
              </a:lnSpc>
            </a:pPr>
            <a:r>
              <a:rPr lang="en-GB" sz="933" b="1" noProof="0">
                <a:solidFill>
                  <a:schemeClr val="tx1"/>
                </a:solidFill>
              </a:rPr>
              <a:t>POLIO</a:t>
            </a:r>
          </a:p>
          <a:p>
            <a:pPr>
              <a:lnSpc>
                <a:spcPct val="90000"/>
              </a:lnSpc>
            </a:pPr>
            <a:r>
              <a:rPr lang="en-GB" sz="933" noProof="0">
                <a:solidFill>
                  <a:schemeClr val="tx1"/>
                </a:solidFill>
              </a:rPr>
              <a:t>R: 206</a:t>
            </a:r>
          </a:p>
          <a:p>
            <a:pPr>
              <a:lnSpc>
                <a:spcPct val="90000"/>
              </a:lnSpc>
            </a:pPr>
            <a:r>
              <a:rPr lang="en-GB" sz="933" noProof="0">
                <a:solidFill>
                  <a:schemeClr val="tx1"/>
                </a:solidFill>
              </a:rPr>
              <a:t>G: 220</a:t>
            </a:r>
          </a:p>
          <a:p>
            <a:pPr>
              <a:lnSpc>
                <a:spcPct val="90000"/>
              </a:lnSpc>
            </a:pPr>
            <a:r>
              <a:rPr lang="en-GB" sz="933" noProof="0">
                <a:solidFill>
                  <a:schemeClr val="tx1"/>
                </a:solidFill>
              </a:rPr>
              <a:t>B: 0</a:t>
            </a:r>
          </a:p>
        </p:txBody>
      </p:sp>
      <p:sp>
        <p:nvSpPr>
          <p:cNvPr id="95" name="Freeform 8"/>
          <p:cNvSpPr>
            <a:spLocks noChangeAspect="1"/>
          </p:cNvSpPr>
          <p:nvPr userDrawn="1"/>
        </p:nvSpPr>
        <p:spPr bwMode="auto">
          <a:xfrm>
            <a:off x="6457437" y="3401125"/>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B288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96" name="Rectangle 95"/>
          <p:cNvSpPr/>
          <p:nvPr userDrawn="1"/>
        </p:nvSpPr>
        <p:spPr>
          <a:xfrm>
            <a:off x="6950643" y="3398520"/>
            <a:ext cx="918760"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JAPANESE</a:t>
            </a:r>
          </a:p>
          <a:p>
            <a:pPr>
              <a:lnSpc>
                <a:spcPct val="90000"/>
              </a:lnSpc>
            </a:pPr>
            <a:r>
              <a:rPr lang="en-GB" sz="933" b="1" noProof="0">
                <a:solidFill>
                  <a:schemeClr val="tx1"/>
                </a:solidFill>
              </a:rPr>
              <a:t>ENCEPHALITIS</a:t>
            </a:r>
          </a:p>
          <a:p>
            <a:pPr>
              <a:lnSpc>
                <a:spcPct val="90000"/>
              </a:lnSpc>
            </a:pPr>
            <a:r>
              <a:rPr lang="en-GB" sz="933" noProof="0">
                <a:solidFill>
                  <a:schemeClr val="tx1"/>
                </a:solidFill>
              </a:rPr>
              <a:t>R: 178</a:t>
            </a:r>
          </a:p>
          <a:p>
            <a:pPr>
              <a:lnSpc>
                <a:spcPct val="90000"/>
              </a:lnSpc>
            </a:pPr>
            <a:r>
              <a:rPr lang="en-GB" sz="933" noProof="0">
                <a:solidFill>
                  <a:schemeClr val="tx1"/>
                </a:solidFill>
              </a:rPr>
              <a:t>G: 136</a:t>
            </a:r>
          </a:p>
          <a:p>
            <a:pPr>
              <a:lnSpc>
                <a:spcPct val="90000"/>
              </a:lnSpc>
            </a:pPr>
            <a:r>
              <a:rPr lang="en-GB" sz="933" noProof="0">
                <a:solidFill>
                  <a:schemeClr val="tx1"/>
                </a:solidFill>
              </a:rPr>
              <a:t>B: 185</a:t>
            </a:r>
          </a:p>
        </p:txBody>
      </p:sp>
      <p:sp>
        <p:nvSpPr>
          <p:cNvPr id="93" name="Freeform 8"/>
          <p:cNvSpPr>
            <a:spLocks noChangeAspect="1"/>
          </p:cNvSpPr>
          <p:nvPr userDrawn="1"/>
        </p:nvSpPr>
        <p:spPr bwMode="auto">
          <a:xfrm>
            <a:off x="7869403" y="3401125"/>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41B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94" name="Rectangle 93"/>
          <p:cNvSpPr/>
          <p:nvPr userDrawn="1"/>
        </p:nvSpPr>
        <p:spPr>
          <a:xfrm>
            <a:off x="8362608" y="3398520"/>
            <a:ext cx="590549"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MEASLES</a:t>
            </a:r>
          </a:p>
          <a:p>
            <a:pPr>
              <a:lnSpc>
                <a:spcPct val="90000"/>
              </a:lnSpc>
            </a:pPr>
            <a:r>
              <a:rPr lang="en-GB" sz="933" noProof="0">
                <a:solidFill>
                  <a:schemeClr val="tx1"/>
                </a:solidFill>
              </a:rPr>
              <a:t>R: 65</a:t>
            </a:r>
          </a:p>
          <a:p>
            <a:pPr>
              <a:lnSpc>
                <a:spcPct val="90000"/>
              </a:lnSpc>
            </a:pPr>
            <a:r>
              <a:rPr lang="en-GB" sz="933" noProof="0">
                <a:solidFill>
                  <a:schemeClr val="tx1"/>
                </a:solidFill>
              </a:rPr>
              <a:t>G: 182</a:t>
            </a:r>
          </a:p>
          <a:p>
            <a:pPr>
              <a:lnSpc>
                <a:spcPct val="90000"/>
              </a:lnSpc>
            </a:pPr>
            <a:r>
              <a:rPr lang="en-GB" sz="933" noProof="0">
                <a:solidFill>
                  <a:schemeClr val="tx1"/>
                </a:solidFill>
              </a:rPr>
              <a:t>B: 230</a:t>
            </a:r>
          </a:p>
        </p:txBody>
      </p:sp>
      <p:sp>
        <p:nvSpPr>
          <p:cNvPr id="91" name="Freeform 8"/>
          <p:cNvSpPr>
            <a:spLocks noChangeAspect="1"/>
          </p:cNvSpPr>
          <p:nvPr userDrawn="1"/>
        </p:nvSpPr>
        <p:spPr bwMode="auto">
          <a:xfrm>
            <a:off x="9493117" y="3401125"/>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0097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92" name="Rectangle 91"/>
          <p:cNvSpPr/>
          <p:nvPr userDrawn="1"/>
        </p:nvSpPr>
        <p:spPr>
          <a:xfrm>
            <a:off x="9986324" y="3398520"/>
            <a:ext cx="910211"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MEASLES</a:t>
            </a:r>
          </a:p>
          <a:p>
            <a:pPr>
              <a:lnSpc>
                <a:spcPct val="90000"/>
              </a:lnSpc>
            </a:pPr>
            <a:r>
              <a:rPr lang="en-GB" sz="933" b="1" noProof="0">
                <a:solidFill>
                  <a:schemeClr val="tx1"/>
                </a:solidFill>
              </a:rPr>
              <a:t>2</a:t>
            </a:r>
            <a:r>
              <a:rPr lang="en-GB" sz="933" b="1" baseline="30000" noProof="0">
                <a:solidFill>
                  <a:schemeClr val="tx1"/>
                </a:solidFill>
              </a:rPr>
              <a:t>ND</a:t>
            </a:r>
            <a:r>
              <a:rPr lang="en-GB" sz="933" b="1" noProof="0">
                <a:solidFill>
                  <a:schemeClr val="tx1"/>
                </a:solidFill>
              </a:rPr>
              <a:t> DOSE</a:t>
            </a:r>
          </a:p>
          <a:p>
            <a:pPr>
              <a:lnSpc>
                <a:spcPct val="90000"/>
              </a:lnSpc>
            </a:pPr>
            <a:r>
              <a:rPr lang="en-GB" sz="933" noProof="0">
                <a:solidFill>
                  <a:schemeClr val="tx1"/>
                </a:solidFill>
              </a:rPr>
              <a:t>R: 0</a:t>
            </a:r>
          </a:p>
          <a:p>
            <a:pPr>
              <a:lnSpc>
                <a:spcPct val="90000"/>
              </a:lnSpc>
            </a:pPr>
            <a:r>
              <a:rPr lang="en-GB" sz="933" noProof="0">
                <a:solidFill>
                  <a:schemeClr val="tx1"/>
                </a:solidFill>
              </a:rPr>
              <a:t>G: 151</a:t>
            </a:r>
          </a:p>
          <a:p>
            <a:pPr>
              <a:lnSpc>
                <a:spcPct val="90000"/>
              </a:lnSpc>
            </a:pPr>
            <a:r>
              <a:rPr lang="en-GB" sz="933" noProof="0">
                <a:solidFill>
                  <a:schemeClr val="tx1"/>
                </a:solidFill>
              </a:rPr>
              <a:t>B: 169</a:t>
            </a:r>
          </a:p>
        </p:txBody>
      </p:sp>
      <p:sp>
        <p:nvSpPr>
          <p:cNvPr id="110" name="Freeform 8"/>
          <p:cNvSpPr>
            <a:spLocks noChangeAspect="1"/>
          </p:cNvSpPr>
          <p:nvPr userDrawn="1"/>
        </p:nvSpPr>
        <p:spPr bwMode="auto">
          <a:xfrm>
            <a:off x="5012245" y="4244901"/>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0033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111" name="Rectangle 110"/>
          <p:cNvSpPr/>
          <p:nvPr userDrawn="1"/>
        </p:nvSpPr>
        <p:spPr>
          <a:xfrm>
            <a:off x="5505452" y="4242296"/>
            <a:ext cx="734233"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PNEUMO</a:t>
            </a:r>
          </a:p>
          <a:p>
            <a:pPr>
              <a:lnSpc>
                <a:spcPct val="90000"/>
              </a:lnSpc>
            </a:pPr>
            <a:r>
              <a:rPr lang="en-GB" sz="933" noProof="0">
                <a:solidFill>
                  <a:schemeClr val="tx1"/>
                </a:solidFill>
              </a:rPr>
              <a:t>R: 0</a:t>
            </a:r>
          </a:p>
          <a:p>
            <a:pPr>
              <a:lnSpc>
                <a:spcPct val="90000"/>
              </a:lnSpc>
            </a:pPr>
            <a:r>
              <a:rPr lang="en-GB" sz="933" noProof="0">
                <a:solidFill>
                  <a:schemeClr val="tx1"/>
                </a:solidFill>
              </a:rPr>
              <a:t>G: 51</a:t>
            </a:r>
          </a:p>
          <a:p>
            <a:pPr>
              <a:lnSpc>
                <a:spcPct val="90000"/>
              </a:lnSpc>
            </a:pPr>
            <a:r>
              <a:rPr lang="en-GB" sz="933" noProof="0">
                <a:solidFill>
                  <a:schemeClr val="tx1"/>
                </a:solidFill>
              </a:rPr>
              <a:t>B: 160</a:t>
            </a:r>
          </a:p>
        </p:txBody>
      </p:sp>
      <p:sp>
        <p:nvSpPr>
          <p:cNvPr id="108" name="Freeform 8"/>
          <p:cNvSpPr>
            <a:spLocks noChangeAspect="1"/>
          </p:cNvSpPr>
          <p:nvPr userDrawn="1"/>
        </p:nvSpPr>
        <p:spPr bwMode="auto">
          <a:xfrm>
            <a:off x="6457437" y="4244901"/>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109" name="Rectangle 108"/>
          <p:cNvSpPr/>
          <p:nvPr userDrawn="1"/>
        </p:nvSpPr>
        <p:spPr>
          <a:xfrm>
            <a:off x="6950643" y="4242296"/>
            <a:ext cx="918760"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ROTAVIRUS</a:t>
            </a:r>
          </a:p>
          <a:p>
            <a:pPr>
              <a:lnSpc>
                <a:spcPct val="90000"/>
              </a:lnSpc>
            </a:pPr>
            <a:r>
              <a:rPr lang="en-GB" sz="933" noProof="0">
                <a:solidFill>
                  <a:schemeClr val="tx1"/>
                </a:solidFill>
              </a:rPr>
              <a:t>R: 216</a:t>
            </a:r>
          </a:p>
          <a:p>
            <a:pPr>
              <a:lnSpc>
                <a:spcPct val="90000"/>
              </a:lnSpc>
            </a:pPr>
            <a:r>
              <a:rPr lang="en-GB" sz="933" noProof="0">
                <a:solidFill>
                  <a:schemeClr val="tx1"/>
                </a:solidFill>
              </a:rPr>
              <a:t>G: 96</a:t>
            </a:r>
          </a:p>
          <a:p>
            <a:pPr>
              <a:lnSpc>
                <a:spcPct val="90000"/>
              </a:lnSpc>
            </a:pPr>
            <a:r>
              <a:rPr lang="en-GB" sz="933" noProof="0">
                <a:solidFill>
                  <a:schemeClr val="tx1"/>
                </a:solidFill>
              </a:rPr>
              <a:t>B: 24</a:t>
            </a:r>
          </a:p>
        </p:txBody>
      </p:sp>
      <p:sp>
        <p:nvSpPr>
          <p:cNvPr id="106" name="Freeform 8"/>
          <p:cNvSpPr>
            <a:spLocks noChangeAspect="1"/>
          </p:cNvSpPr>
          <p:nvPr userDrawn="1"/>
        </p:nvSpPr>
        <p:spPr bwMode="auto">
          <a:xfrm>
            <a:off x="7869403" y="4244901"/>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EA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107" name="Rectangle 106"/>
          <p:cNvSpPr/>
          <p:nvPr userDrawn="1"/>
        </p:nvSpPr>
        <p:spPr>
          <a:xfrm>
            <a:off x="8362608" y="4242296"/>
            <a:ext cx="997755"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YELLOW</a:t>
            </a:r>
          </a:p>
          <a:p>
            <a:pPr>
              <a:lnSpc>
                <a:spcPct val="90000"/>
              </a:lnSpc>
            </a:pPr>
            <a:r>
              <a:rPr lang="en-GB" sz="933" b="1" noProof="0">
                <a:solidFill>
                  <a:schemeClr val="tx1"/>
                </a:solidFill>
              </a:rPr>
              <a:t>FEVER</a:t>
            </a:r>
          </a:p>
          <a:p>
            <a:pPr>
              <a:lnSpc>
                <a:spcPct val="90000"/>
              </a:lnSpc>
            </a:pPr>
            <a:r>
              <a:rPr lang="en-GB" sz="933" noProof="0">
                <a:solidFill>
                  <a:schemeClr val="tx1"/>
                </a:solidFill>
              </a:rPr>
              <a:t>R: 234</a:t>
            </a:r>
          </a:p>
          <a:p>
            <a:pPr>
              <a:lnSpc>
                <a:spcPct val="90000"/>
              </a:lnSpc>
            </a:pPr>
            <a:r>
              <a:rPr lang="en-GB" sz="933" noProof="0">
                <a:solidFill>
                  <a:schemeClr val="tx1"/>
                </a:solidFill>
              </a:rPr>
              <a:t>G: 170</a:t>
            </a:r>
          </a:p>
          <a:p>
            <a:pPr>
              <a:lnSpc>
                <a:spcPct val="90000"/>
              </a:lnSpc>
            </a:pPr>
            <a:r>
              <a:rPr lang="en-GB" sz="933" noProof="0">
                <a:solidFill>
                  <a:schemeClr val="tx1"/>
                </a:solidFill>
              </a:rPr>
              <a:t>B: 0</a:t>
            </a:r>
          </a:p>
        </p:txBody>
      </p:sp>
      <p:sp>
        <p:nvSpPr>
          <p:cNvPr id="104" name="Freeform 8"/>
          <p:cNvSpPr>
            <a:spLocks noChangeAspect="1"/>
          </p:cNvSpPr>
          <p:nvPr userDrawn="1"/>
        </p:nvSpPr>
        <p:spPr bwMode="auto">
          <a:xfrm>
            <a:off x="9493117" y="4244901"/>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7D70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105" name="Rectangle 104"/>
          <p:cNvSpPr/>
          <p:nvPr userDrawn="1"/>
        </p:nvSpPr>
        <p:spPr>
          <a:xfrm>
            <a:off x="9986324" y="4242296"/>
            <a:ext cx="766195"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TYPHOÏD</a:t>
            </a:r>
          </a:p>
          <a:p>
            <a:pPr>
              <a:lnSpc>
                <a:spcPct val="90000"/>
              </a:lnSpc>
            </a:pPr>
            <a:r>
              <a:rPr lang="en-GB" sz="933" noProof="0">
                <a:solidFill>
                  <a:schemeClr val="tx1"/>
                </a:solidFill>
              </a:rPr>
              <a:t>R: 125</a:t>
            </a:r>
          </a:p>
          <a:p>
            <a:pPr>
              <a:lnSpc>
                <a:spcPct val="90000"/>
              </a:lnSpc>
            </a:pPr>
            <a:r>
              <a:rPr lang="en-GB" sz="933" noProof="0">
                <a:solidFill>
                  <a:schemeClr val="tx1"/>
                </a:solidFill>
              </a:rPr>
              <a:t>G: 112</a:t>
            </a:r>
          </a:p>
          <a:p>
            <a:pPr>
              <a:lnSpc>
                <a:spcPct val="90000"/>
              </a:lnSpc>
            </a:pPr>
            <a:r>
              <a:rPr lang="en-GB" sz="933" noProof="0">
                <a:solidFill>
                  <a:schemeClr val="tx1"/>
                </a:solidFill>
              </a:rPr>
              <a:t>B: 97</a:t>
            </a:r>
          </a:p>
        </p:txBody>
      </p:sp>
      <p:sp>
        <p:nvSpPr>
          <p:cNvPr id="123" name="Freeform 8"/>
          <p:cNvSpPr>
            <a:spLocks noChangeAspect="1"/>
          </p:cNvSpPr>
          <p:nvPr userDrawn="1"/>
        </p:nvSpPr>
        <p:spPr bwMode="auto">
          <a:xfrm>
            <a:off x="672000" y="3401125"/>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AF5C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124" name="Rectangle 123"/>
          <p:cNvSpPr/>
          <p:nvPr userDrawn="1"/>
        </p:nvSpPr>
        <p:spPr>
          <a:xfrm>
            <a:off x="1165207" y="3398520"/>
            <a:ext cx="590549"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CHOLERA</a:t>
            </a:r>
          </a:p>
          <a:p>
            <a:pPr>
              <a:lnSpc>
                <a:spcPct val="90000"/>
              </a:lnSpc>
            </a:pPr>
            <a:r>
              <a:rPr lang="en-GB" sz="933" noProof="0">
                <a:solidFill>
                  <a:schemeClr val="tx1"/>
                </a:solidFill>
              </a:rPr>
              <a:t>R: 175</a:t>
            </a:r>
          </a:p>
          <a:p>
            <a:pPr>
              <a:lnSpc>
                <a:spcPct val="90000"/>
              </a:lnSpc>
            </a:pPr>
            <a:r>
              <a:rPr lang="en-GB" sz="933" noProof="0">
                <a:solidFill>
                  <a:schemeClr val="tx1"/>
                </a:solidFill>
              </a:rPr>
              <a:t>G: 92</a:t>
            </a:r>
          </a:p>
          <a:p>
            <a:pPr>
              <a:lnSpc>
                <a:spcPct val="90000"/>
              </a:lnSpc>
            </a:pPr>
            <a:r>
              <a:rPr lang="en-GB" sz="933" noProof="0">
                <a:solidFill>
                  <a:schemeClr val="tx1"/>
                </a:solidFill>
              </a:rPr>
              <a:t>B: 55</a:t>
            </a:r>
          </a:p>
        </p:txBody>
      </p:sp>
      <p:sp>
        <p:nvSpPr>
          <p:cNvPr id="121" name="Freeform 8"/>
          <p:cNvSpPr>
            <a:spLocks noChangeAspect="1"/>
          </p:cNvSpPr>
          <p:nvPr userDrawn="1"/>
        </p:nvSpPr>
        <p:spPr bwMode="auto">
          <a:xfrm>
            <a:off x="2117192" y="3401125"/>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D50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122" name="Rectangle 121"/>
          <p:cNvSpPr/>
          <p:nvPr userDrawn="1"/>
        </p:nvSpPr>
        <p:spPr>
          <a:xfrm>
            <a:off x="2610399" y="3398520"/>
            <a:ext cx="590549"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HEPB</a:t>
            </a:r>
          </a:p>
          <a:p>
            <a:pPr>
              <a:lnSpc>
                <a:spcPct val="90000"/>
              </a:lnSpc>
            </a:pPr>
            <a:r>
              <a:rPr lang="en-GB" sz="933" noProof="0">
                <a:solidFill>
                  <a:schemeClr val="tx1"/>
                </a:solidFill>
              </a:rPr>
              <a:t>R: 213</a:t>
            </a:r>
          </a:p>
          <a:p>
            <a:pPr>
              <a:lnSpc>
                <a:spcPct val="90000"/>
              </a:lnSpc>
            </a:pPr>
            <a:r>
              <a:rPr lang="en-GB" sz="933" noProof="0">
                <a:solidFill>
                  <a:schemeClr val="tx1"/>
                </a:solidFill>
              </a:rPr>
              <a:t>G: 0</a:t>
            </a:r>
          </a:p>
          <a:p>
            <a:pPr>
              <a:lnSpc>
                <a:spcPct val="90000"/>
              </a:lnSpc>
            </a:pPr>
            <a:r>
              <a:rPr lang="en-GB" sz="933" noProof="0">
                <a:solidFill>
                  <a:schemeClr val="tx1"/>
                </a:solidFill>
              </a:rPr>
              <a:t>B: 50</a:t>
            </a:r>
          </a:p>
        </p:txBody>
      </p:sp>
      <p:sp>
        <p:nvSpPr>
          <p:cNvPr id="119" name="Freeform 8"/>
          <p:cNvSpPr>
            <a:spLocks noChangeAspect="1"/>
          </p:cNvSpPr>
          <p:nvPr userDrawn="1"/>
        </p:nvSpPr>
        <p:spPr bwMode="auto">
          <a:xfrm>
            <a:off x="3529157" y="3401125"/>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F59B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120" name="Rectangle 119"/>
          <p:cNvSpPr/>
          <p:nvPr userDrawn="1"/>
        </p:nvSpPr>
        <p:spPr>
          <a:xfrm>
            <a:off x="4022364" y="3398520"/>
            <a:ext cx="590549"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HPV</a:t>
            </a:r>
          </a:p>
          <a:p>
            <a:pPr>
              <a:lnSpc>
                <a:spcPct val="90000"/>
              </a:lnSpc>
            </a:pPr>
            <a:r>
              <a:rPr lang="en-GB" sz="933" noProof="0">
                <a:solidFill>
                  <a:schemeClr val="tx1"/>
                </a:solidFill>
              </a:rPr>
              <a:t>R: 245</a:t>
            </a:r>
          </a:p>
          <a:p>
            <a:pPr>
              <a:lnSpc>
                <a:spcPct val="90000"/>
              </a:lnSpc>
            </a:pPr>
            <a:r>
              <a:rPr lang="en-GB" sz="933" noProof="0">
                <a:solidFill>
                  <a:schemeClr val="tx1"/>
                </a:solidFill>
              </a:rPr>
              <a:t>G: 155</a:t>
            </a:r>
          </a:p>
          <a:p>
            <a:pPr>
              <a:lnSpc>
                <a:spcPct val="90000"/>
              </a:lnSpc>
            </a:pPr>
            <a:r>
              <a:rPr lang="en-GB" sz="933" noProof="0">
                <a:solidFill>
                  <a:schemeClr val="tx1"/>
                </a:solidFill>
              </a:rPr>
              <a:t>B: 187</a:t>
            </a:r>
          </a:p>
        </p:txBody>
      </p:sp>
      <p:sp>
        <p:nvSpPr>
          <p:cNvPr id="126" name="Freeform 8"/>
          <p:cNvSpPr>
            <a:spLocks noChangeAspect="1"/>
          </p:cNvSpPr>
          <p:nvPr userDrawn="1"/>
        </p:nvSpPr>
        <p:spPr bwMode="auto">
          <a:xfrm>
            <a:off x="5012245" y="5110124"/>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646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127" name="Rectangle 126"/>
          <p:cNvSpPr/>
          <p:nvPr userDrawn="1"/>
        </p:nvSpPr>
        <p:spPr>
          <a:xfrm>
            <a:off x="5505452" y="5107517"/>
            <a:ext cx="590549"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RABIES</a:t>
            </a:r>
          </a:p>
          <a:p>
            <a:pPr>
              <a:lnSpc>
                <a:spcPct val="90000"/>
              </a:lnSpc>
            </a:pPr>
            <a:r>
              <a:rPr lang="en-GB" sz="933" noProof="0">
                <a:solidFill>
                  <a:schemeClr val="tx1"/>
                </a:solidFill>
              </a:rPr>
              <a:t>R: 100</a:t>
            </a:r>
          </a:p>
          <a:p>
            <a:pPr>
              <a:lnSpc>
                <a:spcPct val="90000"/>
              </a:lnSpc>
            </a:pPr>
            <a:r>
              <a:rPr lang="en-GB" sz="933" noProof="0">
                <a:solidFill>
                  <a:schemeClr val="tx1"/>
                </a:solidFill>
              </a:rPr>
              <a:t>G: 99</a:t>
            </a:r>
          </a:p>
          <a:p>
            <a:pPr>
              <a:lnSpc>
                <a:spcPct val="90000"/>
              </a:lnSpc>
            </a:pPr>
            <a:r>
              <a:rPr lang="en-GB" sz="933" noProof="0">
                <a:solidFill>
                  <a:schemeClr val="tx1"/>
                </a:solidFill>
              </a:rPr>
              <a:t>B: 99</a:t>
            </a:r>
          </a:p>
        </p:txBody>
      </p:sp>
      <p:sp>
        <p:nvSpPr>
          <p:cNvPr id="137" name="Freeform 8"/>
          <p:cNvSpPr>
            <a:spLocks noChangeAspect="1"/>
          </p:cNvSpPr>
          <p:nvPr userDrawn="1"/>
        </p:nvSpPr>
        <p:spPr bwMode="auto">
          <a:xfrm>
            <a:off x="672000" y="4244901"/>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005A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138" name="Rectangle 137"/>
          <p:cNvSpPr/>
          <p:nvPr userDrawn="1"/>
        </p:nvSpPr>
        <p:spPr>
          <a:xfrm>
            <a:off x="1165205" y="4242296"/>
            <a:ext cx="802336"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MEASLES</a:t>
            </a:r>
          </a:p>
          <a:p>
            <a:pPr>
              <a:lnSpc>
                <a:spcPct val="90000"/>
              </a:lnSpc>
            </a:pPr>
            <a:r>
              <a:rPr lang="en-GB" sz="933" b="1" noProof="0">
                <a:solidFill>
                  <a:schemeClr val="tx1"/>
                </a:solidFill>
              </a:rPr>
              <a:t>RUBELLA</a:t>
            </a:r>
          </a:p>
          <a:p>
            <a:pPr>
              <a:lnSpc>
                <a:spcPct val="90000"/>
              </a:lnSpc>
            </a:pPr>
            <a:r>
              <a:rPr lang="en-GB" sz="933" noProof="0">
                <a:solidFill>
                  <a:schemeClr val="tx1"/>
                </a:solidFill>
              </a:rPr>
              <a:t>R: 0</a:t>
            </a:r>
          </a:p>
          <a:p>
            <a:pPr>
              <a:lnSpc>
                <a:spcPct val="90000"/>
              </a:lnSpc>
            </a:pPr>
            <a:r>
              <a:rPr lang="en-GB" sz="933" noProof="0">
                <a:solidFill>
                  <a:schemeClr val="tx1"/>
                </a:solidFill>
              </a:rPr>
              <a:t>G: 90</a:t>
            </a:r>
          </a:p>
          <a:p>
            <a:pPr>
              <a:lnSpc>
                <a:spcPct val="90000"/>
              </a:lnSpc>
            </a:pPr>
            <a:r>
              <a:rPr lang="en-GB" sz="933" noProof="0">
                <a:solidFill>
                  <a:schemeClr val="tx1"/>
                </a:solidFill>
              </a:rPr>
              <a:t>B: 112</a:t>
            </a:r>
          </a:p>
        </p:txBody>
      </p:sp>
      <p:sp>
        <p:nvSpPr>
          <p:cNvPr id="135" name="Freeform 8"/>
          <p:cNvSpPr>
            <a:spLocks noChangeAspect="1"/>
          </p:cNvSpPr>
          <p:nvPr userDrawn="1"/>
        </p:nvSpPr>
        <p:spPr bwMode="auto">
          <a:xfrm>
            <a:off x="2117192" y="4244901"/>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0096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136" name="Rectangle 135"/>
          <p:cNvSpPr/>
          <p:nvPr userDrawn="1"/>
        </p:nvSpPr>
        <p:spPr>
          <a:xfrm>
            <a:off x="2610397" y="4242296"/>
            <a:ext cx="918760"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MENINGITIS</a:t>
            </a:r>
          </a:p>
          <a:p>
            <a:pPr>
              <a:lnSpc>
                <a:spcPct val="90000"/>
              </a:lnSpc>
            </a:pPr>
            <a:r>
              <a:rPr lang="en-GB" sz="933" b="1" noProof="0">
                <a:solidFill>
                  <a:schemeClr val="tx1"/>
                </a:solidFill>
              </a:rPr>
              <a:t>A</a:t>
            </a:r>
          </a:p>
          <a:p>
            <a:pPr>
              <a:lnSpc>
                <a:spcPct val="90000"/>
              </a:lnSpc>
            </a:pPr>
            <a:r>
              <a:rPr lang="en-GB" sz="933" noProof="0">
                <a:solidFill>
                  <a:schemeClr val="tx1"/>
                </a:solidFill>
              </a:rPr>
              <a:t>R: 0</a:t>
            </a:r>
          </a:p>
          <a:p>
            <a:pPr>
              <a:lnSpc>
                <a:spcPct val="90000"/>
              </a:lnSpc>
            </a:pPr>
            <a:r>
              <a:rPr lang="en-GB" sz="933" noProof="0">
                <a:solidFill>
                  <a:schemeClr val="tx1"/>
                </a:solidFill>
              </a:rPr>
              <a:t>G: 150</a:t>
            </a:r>
          </a:p>
          <a:p>
            <a:pPr>
              <a:lnSpc>
                <a:spcPct val="90000"/>
              </a:lnSpc>
            </a:pPr>
            <a:r>
              <a:rPr lang="en-GB" sz="933" noProof="0">
                <a:solidFill>
                  <a:schemeClr val="tx1"/>
                </a:solidFill>
              </a:rPr>
              <a:t>B: 57</a:t>
            </a:r>
          </a:p>
        </p:txBody>
      </p:sp>
      <p:sp>
        <p:nvSpPr>
          <p:cNvPr id="133" name="Freeform 8"/>
          <p:cNvSpPr>
            <a:spLocks noChangeAspect="1"/>
          </p:cNvSpPr>
          <p:nvPr userDrawn="1"/>
        </p:nvSpPr>
        <p:spPr bwMode="auto">
          <a:xfrm>
            <a:off x="3529157" y="4244901"/>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653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134" name="Rectangle 133"/>
          <p:cNvSpPr/>
          <p:nvPr userDrawn="1"/>
        </p:nvSpPr>
        <p:spPr>
          <a:xfrm>
            <a:off x="4022364" y="4242296"/>
            <a:ext cx="989883"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PENTA</a:t>
            </a:r>
          </a:p>
          <a:p>
            <a:pPr>
              <a:lnSpc>
                <a:spcPct val="90000"/>
              </a:lnSpc>
            </a:pPr>
            <a:r>
              <a:rPr lang="en-GB" sz="933" b="1" noProof="0">
                <a:solidFill>
                  <a:schemeClr val="tx1"/>
                </a:solidFill>
              </a:rPr>
              <a:t>DTP–HEP-HIB</a:t>
            </a:r>
          </a:p>
          <a:p>
            <a:pPr>
              <a:lnSpc>
                <a:spcPct val="90000"/>
              </a:lnSpc>
            </a:pPr>
            <a:r>
              <a:rPr lang="en-GB" sz="933" noProof="0">
                <a:solidFill>
                  <a:schemeClr val="tx1"/>
                </a:solidFill>
              </a:rPr>
              <a:t>R: 101</a:t>
            </a:r>
          </a:p>
          <a:p>
            <a:pPr>
              <a:lnSpc>
                <a:spcPct val="90000"/>
              </a:lnSpc>
            </a:pPr>
            <a:r>
              <a:rPr lang="en-GB" sz="933" noProof="0">
                <a:solidFill>
                  <a:schemeClr val="tx1"/>
                </a:solidFill>
              </a:rPr>
              <a:t>G: 50</a:t>
            </a:r>
          </a:p>
          <a:p>
            <a:pPr>
              <a:lnSpc>
                <a:spcPct val="90000"/>
              </a:lnSpc>
            </a:pPr>
            <a:r>
              <a:rPr lang="en-GB" sz="933" noProof="0">
                <a:solidFill>
                  <a:schemeClr val="tx1"/>
                </a:solidFill>
              </a:rPr>
              <a:t>B: 121</a:t>
            </a:r>
          </a:p>
        </p:txBody>
      </p:sp>
      <p:sp>
        <p:nvSpPr>
          <p:cNvPr id="149" name="Freeform 8"/>
          <p:cNvSpPr>
            <a:spLocks noChangeAspect="1"/>
          </p:cNvSpPr>
          <p:nvPr userDrawn="1"/>
        </p:nvSpPr>
        <p:spPr bwMode="auto">
          <a:xfrm>
            <a:off x="672000" y="5110124"/>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150" name="Rectangle 149"/>
          <p:cNvSpPr/>
          <p:nvPr userDrawn="1"/>
        </p:nvSpPr>
        <p:spPr>
          <a:xfrm>
            <a:off x="1165205" y="5107517"/>
            <a:ext cx="802336"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DENGUE</a:t>
            </a:r>
          </a:p>
          <a:p>
            <a:pPr>
              <a:lnSpc>
                <a:spcPct val="90000"/>
              </a:lnSpc>
            </a:pPr>
            <a:r>
              <a:rPr lang="en-GB" sz="933" noProof="0">
                <a:solidFill>
                  <a:schemeClr val="tx1"/>
                </a:solidFill>
              </a:rPr>
              <a:t>R: 198</a:t>
            </a:r>
          </a:p>
          <a:p>
            <a:pPr>
              <a:lnSpc>
                <a:spcPct val="90000"/>
              </a:lnSpc>
            </a:pPr>
            <a:r>
              <a:rPr lang="en-GB" sz="933" noProof="0">
                <a:solidFill>
                  <a:schemeClr val="tx1"/>
                </a:solidFill>
              </a:rPr>
              <a:t>G:</a:t>
            </a:r>
            <a:r>
              <a:rPr lang="en-GB" sz="933" baseline="0" noProof="0">
                <a:solidFill>
                  <a:schemeClr val="tx1"/>
                </a:solidFill>
              </a:rPr>
              <a:t> </a:t>
            </a:r>
            <a:r>
              <a:rPr lang="en-GB" sz="933" noProof="0">
                <a:solidFill>
                  <a:schemeClr val="tx1"/>
                </a:solidFill>
              </a:rPr>
              <a:t>198</a:t>
            </a:r>
          </a:p>
          <a:p>
            <a:pPr>
              <a:lnSpc>
                <a:spcPct val="90000"/>
              </a:lnSpc>
            </a:pPr>
            <a:r>
              <a:rPr lang="en-GB" sz="933" noProof="0">
                <a:solidFill>
                  <a:schemeClr val="tx1"/>
                </a:solidFill>
              </a:rPr>
              <a:t>B:</a:t>
            </a:r>
            <a:r>
              <a:rPr lang="en-GB" sz="933" baseline="0" noProof="0">
                <a:solidFill>
                  <a:schemeClr val="tx1"/>
                </a:solidFill>
              </a:rPr>
              <a:t> </a:t>
            </a:r>
            <a:r>
              <a:rPr lang="en-GB" sz="933" noProof="0">
                <a:solidFill>
                  <a:schemeClr val="tx1"/>
                </a:solidFill>
              </a:rPr>
              <a:t>198</a:t>
            </a:r>
          </a:p>
        </p:txBody>
      </p:sp>
      <p:sp>
        <p:nvSpPr>
          <p:cNvPr id="147" name="Freeform 8"/>
          <p:cNvSpPr>
            <a:spLocks noChangeAspect="1"/>
          </p:cNvSpPr>
          <p:nvPr userDrawn="1"/>
        </p:nvSpPr>
        <p:spPr bwMode="auto">
          <a:xfrm>
            <a:off x="2117192" y="5110124"/>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A8A8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148" name="Rectangle 147"/>
          <p:cNvSpPr/>
          <p:nvPr userDrawn="1"/>
        </p:nvSpPr>
        <p:spPr>
          <a:xfrm>
            <a:off x="2610399" y="5107517"/>
            <a:ext cx="590549"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MALARIA</a:t>
            </a:r>
          </a:p>
          <a:p>
            <a:pPr>
              <a:lnSpc>
                <a:spcPct val="90000"/>
              </a:lnSpc>
            </a:pPr>
            <a:r>
              <a:rPr lang="en-GB" sz="933" noProof="0">
                <a:solidFill>
                  <a:schemeClr val="tx1"/>
                </a:solidFill>
              </a:rPr>
              <a:t>R: 168</a:t>
            </a:r>
          </a:p>
          <a:p>
            <a:pPr>
              <a:lnSpc>
                <a:spcPct val="90000"/>
              </a:lnSpc>
            </a:pPr>
            <a:r>
              <a:rPr lang="en-GB" sz="933" noProof="0">
                <a:solidFill>
                  <a:schemeClr val="tx1"/>
                </a:solidFill>
              </a:rPr>
              <a:t>G: 168</a:t>
            </a:r>
          </a:p>
          <a:p>
            <a:pPr>
              <a:lnSpc>
                <a:spcPct val="90000"/>
              </a:lnSpc>
            </a:pPr>
            <a:r>
              <a:rPr lang="en-GB" sz="933" noProof="0">
                <a:solidFill>
                  <a:schemeClr val="tx1"/>
                </a:solidFill>
              </a:rPr>
              <a:t>B: 167</a:t>
            </a:r>
          </a:p>
        </p:txBody>
      </p:sp>
      <p:sp>
        <p:nvSpPr>
          <p:cNvPr id="145" name="Freeform 8"/>
          <p:cNvSpPr>
            <a:spLocks noChangeAspect="1"/>
          </p:cNvSpPr>
          <p:nvPr userDrawn="1"/>
        </p:nvSpPr>
        <p:spPr bwMode="auto">
          <a:xfrm>
            <a:off x="3529157" y="5110124"/>
            <a:ext cx="432000" cy="640595"/>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nSpc>
                <a:spcPct val="90000"/>
              </a:lnSpc>
            </a:pPr>
            <a:endParaRPr lang="en-GB" sz="2400" noProof="0"/>
          </a:p>
        </p:txBody>
      </p:sp>
      <p:sp>
        <p:nvSpPr>
          <p:cNvPr id="146" name="Rectangle 145"/>
          <p:cNvSpPr/>
          <p:nvPr userDrawn="1"/>
        </p:nvSpPr>
        <p:spPr>
          <a:xfrm>
            <a:off x="4022364" y="5107517"/>
            <a:ext cx="989883" cy="6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933" b="1" noProof="0">
                <a:solidFill>
                  <a:schemeClr val="tx1"/>
                </a:solidFill>
              </a:rPr>
              <a:t>MATERNAL</a:t>
            </a:r>
          </a:p>
          <a:p>
            <a:pPr>
              <a:lnSpc>
                <a:spcPct val="90000"/>
              </a:lnSpc>
            </a:pPr>
            <a:r>
              <a:rPr lang="en-GB" sz="933" b="1" noProof="0">
                <a:solidFill>
                  <a:schemeClr val="tx1"/>
                </a:solidFill>
              </a:rPr>
              <a:t>FLU</a:t>
            </a:r>
          </a:p>
          <a:p>
            <a:pPr>
              <a:lnSpc>
                <a:spcPct val="90000"/>
              </a:lnSpc>
            </a:pPr>
            <a:r>
              <a:rPr lang="en-GB" sz="933" noProof="0">
                <a:solidFill>
                  <a:schemeClr val="tx1"/>
                </a:solidFill>
              </a:rPr>
              <a:t>R: 135</a:t>
            </a:r>
          </a:p>
          <a:p>
            <a:pPr>
              <a:lnSpc>
                <a:spcPct val="90000"/>
              </a:lnSpc>
            </a:pPr>
            <a:r>
              <a:rPr lang="en-GB" sz="933" noProof="0">
                <a:solidFill>
                  <a:schemeClr val="tx1"/>
                </a:solidFill>
              </a:rPr>
              <a:t>G: 135</a:t>
            </a:r>
          </a:p>
          <a:p>
            <a:pPr>
              <a:lnSpc>
                <a:spcPct val="90000"/>
              </a:lnSpc>
            </a:pPr>
            <a:r>
              <a:rPr lang="en-GB" sz="933" noProof="0">
                <a:solidFill>
                  <a:schemeClr val="tx1"/>
                </a:solidFill>
              </a:rPr>
              <a:t>B: 135</a:t>
            </a:r>
          </a:p>
        </p:txBody>
      </p:sp>
    </p:spTree>
    <p:extLst>
      <p:ext uri="{BB962C8B-B14F-4D97-AF65-F5344CB8AC3E}">
        <p14:creationId xmlns:p14="http://schemas.microsoft.com/office/powerpoint/2010/main" val="324367493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_Picture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Tree>
    <p:extLst>
      <p:ext uri="{BB962C8B-B14F-4D97-AF65-F5344CB8AC3E}">
        <p14:creationId xmlns:p14="http://schemas.microsoft.com/office/powerpoint/2010/main" val="384879224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2467373-D57C-F842-8976-B87DEFBE83B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1777"/>
            <a:ext cx="1304260" cy="487680"/>
          </a:xfrm>
          <a:prstGeom prst="rect">
            <a:avLst/>
          </a:prstGeom>
        </p:spPr>
      </p:pic>
      <p:sp>
        <p:nvSpPr>
          <p:cNvPr id="3" name="Text Placeholder 2">
            <a:extLst>
              <a:ext uri="{FF2B5EF4-FFF2-40B4-BE49-F238E27FC236}">
                <a16:creationId xmlns:a16="http://schemas.microsoft.com/office/drawing/2014/main" id="{9D4F144B-74C7-A148-8E87-6034061E0CB6}"/>
              </a:ext>
            </a:extLst>
          </p:cNvPr>
          <p:cNvSpPr>
            <a:spLocks noGrp="1"/>
          </p:cNvSpPr>
          <p:nvPr>
            <p:ph type="body" sz="quarter" idx="10" hasCustomPrompt="1"/>
          </p:nvPr>
        </p:nvSpPr>
        <p:spPr>
          <a:xfrm>
            <a:off x="515938" y="1920394"/>
            <a:ext cx="7964947" cy="234609"/>
          </a:xfrm>
        </p:spPr>
        <p:txBody>
          <a:bodyPr>
            <a:normAutofit/>
          </a:bodyPr>
          <a:lstStyle>
            <a:lvl1pPr>
              <a:defRPr sz="1600" spc="300">
                <a:solidFill>
                  <a:schemeClr val="bg1"/>
                </a:solidFill>
              </a:defRPr>
            </a:lvl1pPr>
          </a:lstStyle>
          <a:p>
            <a:pPr lvl="0"/>
            <a:r>
              <a:rPr lang="en-GB"/>
              <a:t>SUBTITLE GOES HERE: TYPE IN CAPITALS</a:t>
            </a:r>
          </a:p>
        </p:txBody>
      </p:sp>
      <p:sp>
        <p:nvSpPr>
          <p:cNvPr id="9" name="Title 8">
            <a:extLst>
              <a:ext uri="{FF2B5EF4-FFF2-40B4-BE49-F238E27FC236}">
                <a16:creationId xmlns:a16="http://schemas.microsoft.com/office/drawing/2014/main" id="{89FFAF13-E12B-E54E-B2B2-5142A884DB82}"/>
              </a:ext>
            </a:extLst>
          </p:cNvPr>
          <p:cNvSpPr>
            <a:spLocks noGrp="1"/>
          </p:cNvSpPr>
          <p:nvPr>
            <p:ph type="title"/>
          </p:nvPr>
        </p:nvSpPr>
        <p:spPr>
          <a:xfrm>
            <a:off x="521719" y="2605179"/>
            <a:ext cx="11154344" cy="1929036"/>
          </a:xfrm>
        </p:spPr>
        <p:txBody>
          <a:bodyPr>
            <a:normAutofit/>
          </a:bodyPr>
          <a:lstStyle>
            <a:lvl1pPr>
              <a:lnSpc>
                <a:spcPct val="80000"/>
              </a:lnSpc>
              <a:defRPr sz="6600">
                <a:solidFill>
                  <a:schemeClr val="bg1"/>
                </a:solidFill>
              </a:defRPr>
            </a:lvl1pPr>
          </a:lstStyle>
          <a:p>
            <a:r>
              <a:rPr lang="en-US"/>
              <a:t>Click to edit Master title style</a:t>
            </a:r>
            <a:endParaRPr lang="en-GB"/>
          </a:p>
        </p:txBody>
      </p:sp>
      <p:sp>
        <p:nvSpPr>
          <p:cNvPr id="10" name="Text Placeholder 2">
            <a:extLst>
              <a:ext uri="{FF2B5EF4-FFF2-40B4-BE49-F238E27FC236}">
                <a16:creationId xmlns:a16="http://schemas.microsoft.com/office/drawing/2014/main" id="{9878A746-9E85-F24C-AD58-8F45F83396CC}"/>
              </a:ext>
            </a:extLst>
          </p:cNvPr>
          <p:cNvSpPr>
            <a:spLocks noGrp="1"/>
          </p:cNvSpPr>
          <p:nvPr>
            <p:ph type="body" sz="quarter" idx="11" hasCustomPrompt="1"/>
          </p:nvPr>
        </p:nvSpPr>
        <p:spPr>
          <a:xfrm>
            <a:off x="515938" y="6302341"/>
            <a:ext cx="5832475" cy="187359"/>
          </a:xfrm>
        </p:spPr>
        <p:txBody>
          <a:bodyPr anchor="b">
            <a:spAutoFit/>
          </a:bodyPr>
          <a:lstStyle>
            <a:lvl1pPr>
              <a:defRPr sz="1200" spc="0">
                <a:solidFill>
                  <a:schemeClr val="bg1"/>
                </a:solidFill>
              </a:defRPr>
            </a:lvl1pPr>
          </a:lstStyle>
          <a:p>
            <a:pPr lvl="0"/>
            <a:r>
              <a:rPr lang="en-GB"/>
              <a:t>Subtitle goes here</a:t>
            </a:r>
          </a:p>
        </p:txBody>
      </p:sp>
      <p:sp>
        <p:nvSpPr>
          <p:cNvPr id="11" name="Text Placeholder 2">
            <a:extLst>
              <a:ext uri="{FF2B5EF4-FFF2-40B4-BE49-F238E27FC236}">
                <a16:creationId xmlns:a16="http://schemas.microsoft.com/office/drawing/2014/main" id="{7AFD6BA4-8A31-2C45-81C0-67141C06959C}"/>
              </a:ext>
            </a:extLst>
          </p:cNvPr>
          <p:cNvSpPr txBox="1">
            <a:spLocks/>
          </p:cNvSpPr>
          <p:nvPr userDrawn="1"/>
        </p:nvSpPr>
        <p:spPr>
          <a:xfrm>
            <a:off x="10367425" y="6173816"/>
            <a:ext cx="1303626" cy="315884"/>
          </a:xfrm>
          <a:prstGeom prst="rect">
            <a:avLst/>
          </a:prstGeom>
        </p:spPr>
        <p:txBody>
          <a:bodyPr lIns="0" tIns="0" rIns="0" bIns="0" anchor="b"/>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sz="1800" b="1">
                <a:solidFill>
                  <a:schemeClr val="bg2"/>
                </a:solidFill>
              </a:rPr>
              <a:t>gavi.org</a:t>
            </a:r>
          </a:p>
        </p:txBody>
      </p:sp>
    </p:spTree>
    <p:extLst>
      <p:ext uri="{BB962C8B-B14F-4D97-AF65-F5344CB8AC3E}">
        <p14:creationId xmlns:p14="http://schemas.microsoft.com/office/powerpoint/2010/main" val="184925130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Slide + Image">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7" name="Picture Placeholder 14">
            <a:extLst>
              <a:ext uri="{FF2B5EF4-FFF2-40B4-BE49-F238E27FC236}">
                <a16:creationId xmlns:a16="http://schemas.microsoft.com/office/drawing/2014/main" id="{86A756F5-203A-4C4F-9479-348B2905A666}"/>
              </a:ext>
            </a:extLst>
          </p:cNvPr>
          <p:cNvSpPr>
            <a:spLocks noGrp="1"/>
          </p:cNvSpPr>
          <p:nvPr>
            <p:ph type="pic" sz="quarter" idx="18" hasCustomPrompt="1"/>
          </p:nvPr>
        </p:nvSpPr>
        <p:spPr>
          <a:xfrm>
            <a:off x="5501514" y="0"/>
            <a:ext cx="6690486" cy="6858000"/>
          </a:xfrm>
          <a:custGeom>
            <a:avLst/>
            <a:gdLst>
              <a:gd name="connsiteX0" fmla="*/ 0 w 7942912"/>
              <a:gd name="connsiteY0" fmla="*/ 0 h 6858000"/>
              <a:gd name="connsiteX1" fmla="*/ 7942912 w 7942912"/>
              <a:gd name="connsiteY1" fmla="*/ 0 h 6858000"/>
              <a:gd name="connsiteX2" fmla="*/ 7942912 w 7942912"/>
              <a:gd name="connsiteY2" fmla="*/ 6858000 h 6858000"/>
              <a:gd name="connsiteX3" fmla="*/ 704040 w 7942912"/>
              <a:gd name="connsiteY3" fmla="*/ 6858000 h 6858000"/>
              <a:gd name="connsiteX4" fmla="*/ 704040 w 7942912"/>
              <a:gd name="connsiteY4" fmla="*/ 704067 h 6858000"/>
              <a:gd name="connsiteX5" fmla="*/ 141865 w 7942912"/>
              <a:gd name="connsiteY5" fmla="*/ 143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2912" h="6858000">
                <a:moveTo>
                  <a:pt x="0" y="0"/>
                </a:moveTo>
                <a:lnTo>
                  <a:pt x="7942912" y="0"/>
                </a:lnTo>
                <a:lnTo>
                  <a:pt x="7942912" y="6858000"/>
                </a:lnTo>
                <a:lnTo>
                  <a:pt x="704040" y="6858000"/>
                </a:lnTo>
                <a:lnTo>
                  <a:pt x="704040" y="704067"/>
                </a:lnTo>
                <a:cubicBezTo>
                  <a:pt x="704040" y="363826"/>
                  <a:pt x="462698" y="79953"/>
                  <a:pt x="141865" y="14301"/>
                </a:cubicBezTo>
                <a:close/>
              </a:path>
            </a:pathLst>
          </a:custGeom>
          <a:solidFill>
            <a:schemeClr val="bg1">
              <a:lumMod val="85000"/>
            </a:schemeClr>
          </a:solidFill>
        </p:spPr>
        <p:txBody>
          <a:bodyPr wrap="square" anchor="ctr">
            <a:noAutofit/>
          </a:bodyPr>
          <a:lstStyle>
            <a:lvl1pPr marL="0" indent="0" algn="ctr">
              <a:buNone/>
              <a:defRPr sz="1600">
                <a:solidFill>
                  <a:schemeClr val="bg1">
                    <a:lumMod val="50000"/>
                  </a:schemeClr>
                </a:solidFill>
              </a:defRPr>
            </a:lvl1pPr>
          </a:lstStyle>
          <a:p>
            <a:r>
              <a:rPr lang="en-GB"/>
              <a:t>Click icon to insert picture</a:t>
            </a:r>
          </a:p>
        </p:txBody>
      </p:sp>
      <p:sp>
        <p:nvSpPr>
          <p:cNvPr id="3" name="Text Placeholder 2">
            <a:extLst>
              <a:ext uri="{FF2B5EF4-FFF2-40B4-BE49-F238E27FC236}">
                <a16:creationId xmlns:a16="http://schemas.microsoft.com/office/drawing/2014/main" id="{9D4F144B-74C7-A148-8E87-6034061E0CB6}"/>
              </a:ext>
            </a:extLst>
          </p:cNvPr>
          <p:cNvSpPr>
            <a:spLocks noGrp="1"/>
          </p:cNvSpPr>
          <p:nvPr>
            <p:ph type="body" sz="quarter" idx="10" hasCustomPrompt="1"/>
          </p:nvPr>
        </p:nvSpPr>
        <p:spPr>
          <a:xfrm>
            <a:off x="515939" y="1700213"/>
            <a:ext cx="4692628" cy="234609"/>
          </a:xfrm>
        </p:spPr>
        <p:txBody>
          <a:bodyPr>
            <a:normAutofit/>
          </a:bodyPr>
          <a:lstStyle>
            <a:lvl1pPr>
              <a:defRPr sz="1400" spc="300">
                <a:solidFill>
                  <a:schemeClr val="bg1"/>
                </a:solidFill>
              </a:defRPr>
            </a:lvl1pPr>
          </a:lstStyle>
          <a:p>
            <a:pPr lvl="0"/>
            <a:r>
              <a:rPr lang="en-GB"/>
              <a:t>SUBTITLE GOES HERE: TYPE IN CAPITALS</a:t>
            </a:r>
          </a:p>
        </p:txBody>
      </p:sp>
      <p:sp>
        <p:nvSpPr>
          <p:cNvPr id="9" name="Title 8">
            <a:extLst>
              <a:ext uri="{FF2B5EF4-FFF2-40B4-BE49-F238E27FC236}">
                <a16:creationId xmlns:a16="http://schemas.microsoft.com/office/drawing/2014/main" id="{89FFAF13-E12B-E54E-B2B2-5142A884DB82}"/>
              </a:ext>
            </a:extLst>
          </p:cNvPr>
          <p:cNvSpPr>
            <a:spLocks noGrp="1"/>
          </p:cNvSpPr>
          <p:nvPr>
            <p:ph type="title"/>
          </p:nvPr>
        </p:nvSpPr>
        <p:spPr>
          <a:xfrm>
            <a:off x="521719" y="2309427"/>
            <a:ext cx="4692628" cy="2518484"/>
          </a:xfrm>
        </p:spPr>
        <p:txBody>
          <a:bodyPr>
            <a:noAutofit/>
          </a:bodyPr>
          <a:lstStyle>
            <a:lvl1pPr>
              <a:lnSpc>
                <a:spcPct val="90000"/>
              </a:lnSpc>
              <a:defRPr sz="6000">
                <a:solidFill>
                  <a:schemeClr val="bg1"/>
                </a:solidFill>
              </a:defRPr>
            </a:lvl1pPr>
          </a:lstStyle>
          <a:p>
            <a:r>
              <a:rPr lang="en-US"/>
              <a:t>Click to edit Master title style</a:t>
            </a:r>
            <a:endParaRPr lang="en-GB"/>
          </a:p>
        </p:txBody>
      </p:sp>
      <p:sp>
        <p:nvSpPr>
          <p:cNvPr id="10" name="Text Placeholder 2">
            <a:extLst>
              <a:ext uri="{FF2B5EF4-FFF2-40B4-BE49-F238E27FC236}">
                <a16:creationId xmlns:a16="http://schemas.microsoft.com/office/drawing/2014/main" id="{9878A746-9E85-F24C-AD58-8F45F83396CC}"/>
              </a:ext>
            </a:extLst>
          </p:cNvPr>
          <p:cNvSpPr>
            <a:spLocks noGrp="1"/>
          </p:cNvSpPr>
          <p:nvPr>
            <p:ph type="body" sz="quarter" idx="11" hasCustomPrompt="1"/>
          </p:nvPr>
        </p:nvSpPr>
        <p:spPr>
          <a:xfrm>
            <a:off x="515939" y="5721999"/>
            <a:ext cx="4692628" cy="187359"/>
          </a:xfrm>
        </p:spPr>
        <p:txBody>
          <a:bodyPr anchor="b">
            <a:spAutoFit/>
          </a:bodyPr>
          <a:lstStyle>
            <a:lvl1pPr>
              <a:defRPr sz="1200" spc="0">
                <a:solidFill>
                  <a:schemeClr val="bg1"/>
                </a:solidFill>
              </a:defRPr>
            </a:lvl1pPr>
          </a:lstStyle>
          <a:p>
            <a:pPr lvl="0"/>
            <a:r>
              <a:rPr lang="en-GB"/>
              <a:t>Subtitle goes here</a:t>
            </a:r>
          </a:p>
        </p:txBody>
      </p:sp>
      <p:sp>
        <p:nvSpPr>
          <p:cNvPr id="11" name="Text Placeholder 2">
            <a:extLst>
              <a:ext uri="{FF2B5EF4-FFF2-40B4-BE49-F238E27FC236}">
                <a16:creationId xmlns:a16="http://schemas.microsoft.com/office/drawing/2014/main" id="{7AFD6BA4-8A31-2C45-81C0-67141C06959C}"/>
              </a:ext>
            </a:extLst>
          </p:cNvPr>
          <p:cNvSpPr txBox="1">
            <a:spLocks/>
          </p:cNvSpPr>
          <p:nvPr userDrawn="1"/>
        </p:nvSpPr>
        <p:spPr>
          <a:xfrm>
            <a:off x="515938" y="6173816"/>
            <a:ext cx="1303626" cy="315884"/>
          </a:xfrm>
          <a:prstGeom prst="rect">
            <a:avLst/>
          </a:prstGeom>
        </p:spPr>
        <p:txBody>
          <a:bodyPr lIns="0" tIns="0" rIns="0" bIns="0" anchor="b"/>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800" b="1">
                <a:solidFill>
                  <a:schemeClr val="bg2"/>
                </a:solidFill>
              </a:rPr>
              <a:t>gavi.org</a:t>
            </a:r>
          </a:p>
        </p:txBody>
      </p:sp>
      <p:sp>
        <p:nvSpPr>
          <p:cNvPr id="14" name="Text Placeholder 13">
            <a:extLst>
              <a:ext uri="{FF2B5EF4-FFF2-40B4-BE49-F238E27FC236}">
                <a16:creationId xmlns:a16="http://schemas.microsoft.com/office/drawing/2014/main" id="{C10119D7-2EC9-4840-AC33-164E7101833C}"/>
              </a:ext>
            </a:extLst>
          </p:cNvPr>
          <p:cNvSpPr>
            <a:spLocks noGrp="1"/>
          </p:cNvSpPr>
          <p:nvPr>
            <p:ph type="body" sz="quarter" idx="19" hasCustomPrompt="1"/>
          </p:nvPr>
        </p:nvSpPr>
        <p:spPr>
          <a:xfrm>
            <a:off x="10351263" y="443457"/>
            <a:ext cx="1324800" cy="486000"/>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a:t> </a:t>
            </a:r>
          </a:p>
        </p:txBody>
      </p:sp>
    </p:spTree>
    <p:extLst>
      <p:ext uri="{BB962C8B-B14F-4D97-AF65-F5344CB8AC3E}">
        <p14:creationId xmlns:p14="http://schemas.microsoft.com/office/powerpoint/2010/main" val="2808986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low Chart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grpSp>
        <p:nvGrpSpPr>
          <p:cNvPr id="18" name="Group 17">
            <a:extLst>
              <a:ext uri="{FF2B5EF4-FFF2-40B4-BE49-F238E27FC236}">
                <a16:creationId xmlns:a16="http://schemas.microsoft.com/office/drawing/2014/main" id="{5498C8CE-3879-2F54-526A-4FB3BC35A614}"/>
              </a:ext>
            </a:extLst>
          </p:cNvPr>
          <p:cNvGrpSpPr/>
          <p:nvPr userDrawn="1"/>
        </p:nvGrpSpPr>
        <p:grpSpPr>
          <a:xfrm>
            <a:off x="506981" y="2354656"/>
            <a:ext cx="11169081" cy="3558782"/>
            <a:chOff x="506982" y="1923728"/>
            <a:chExt cx="8410120" cy="2679700"/>
          </a:xfrm>
        </p:grpSpPr>
        <p:pic>
          <p:nvPicPr>
            <p:cNvPr id="3" name="Graphic 2">
              <a:extLst>
                <a:ext uri="{FF2B5EF4-FFF2-40B4-BE49-F238E27FC236}">
                  <a16:creationId xmlns:a16="http://schemas.microsoft.com/office/drawing/2014/main" id="{FF8E22B8-C626-33CF-AF31-C216F153582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59702" y="1923728"/>
              <a:ext cx="2057400" cy="2679700"/>
            </a:xfrm>
            <a:prstGeom prst="rect">
              <a:avLst/>
            </a:prstGeom>
          </p:spPr>
        </p:pic>
        <p:pic>
          <p:nvPicPr>
            <p:cNvPr id="5" name="Graphic 4">
              <a:extLst>
                <a:ext uri="{FF2B5EF4-FFF2-40B4-BE49-F238E27FC236}">
                  <a16:creationId xmlns:a16="http://schemas.microsoft.com/office/drawing/2014/main" id="{51CC370D-D55C-CF1D-A84D-FC3FD269EFA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733662" y="1923728"/>
              <a:ext cx="2209800" cy="2679700"/>
            </a:xfrm>
            <a:prstGeom prst="rect">
              <a:avLst/>
            </a:prstGeom>
          </p:spPr>
        </p:pic>
        <p:pic>
          <p:nvPicPr>
            <p:cNvPr id="8" name="Graphic 7">
              <a:extLst>
                <a:ext uri="{FF2B5EF4-FFF2-40B4-BE49-F238E27FC236}">
                  <a16:creationId xmlns:a16="http://schemas.microsoft.com/office/drawing/2014/main" id="{0CF38F8D-CE10-398F-DC92-0410984D5CA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607622" y="1923728"/>
              <a:ext cx="2209800" cy="2679700"/>
            </a:xfrm>
            <a:prstGeom prst="rect">
              <a:avLst/>
            </a:prstGeom>
          </p:spPr>
        </p:pic>
        <p:pic>
          <p:nvPicPr>
            <p:cNvPr id="11" name="Graphic 10">
              <a:extLst>
                <a:ext uri="{FF2B5EF4-FFF2-40B4-BE49-F238E27FC236}">
                  <a16:creationId xmlns:a16="http://schemas.microsoft.com/office/drawing/2014/main" id="{71C8FE21-D454-2669-5018-BDB88B7A469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06982" y="1923728"/>
              <a:ext cx="2184400" cy="2679700"/>
            </a:xfrm>
            <a:prstGeom prst="rect">
              <a:avLst/>
            </a:prstGeom>
          </p:spPr>
        </p:pic>
      </p:grpSp>
      <p:sp>
        <p:nvSpPr>
          <p:cNvPr id="20" name="Text Placeholder 8">
            <a:extLst>
              <a:ext uri="{FF2B5EF4-FFF2-40B4-BE49-F238E27FC236}">
                <a16:creationId xmlns:a16="http://schemas.microsoft.com/office/drawing/2014/main" id="{469A369E-3216-3A94-D069-C4212D6C5B2A}"/>
              </a:ext>
            </a:extLst>
          </p:cNvPr>
          <p:cNvSpPr>
            <a:spLocks noGrp="1"/>
          </p:cNvSpPr>
          <p:nvPr>
            <p:ph type="body" idx="13"/>
          </p:nvPr>
        </p:nvSpPr>
        <p:spPr>
          <a:xfrm>
            <a:off x="531133" y="1304925"/>
            <a:ext cx="11144930" cy="853194"/>
          </a:xfrm>
        </p:spPr>
        <p:txBody>
          <a:bodyPr numCol="1" spcCol="180000"/>
          <a:lstStyle>
            <a:lvl1pPr marL="0" indent="0">
              <a:spcAft>
                <a:spcPts val="600"/>
              </a:spcAft>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21" name="Text Placeholder 6">
            <a:extLst>
              <a:ext uri="{FF2B5EF4-FFF2-40B4-BE49-F238E27FC236}">
                <a16:creationId xmlns:a16="http://schemas.microsoft.com/office/drawing/2014/main" id="{8A9C1315-921F-285F-D6BD-A177DE53DC2E}"/>
              </a:ext>
            </a:extLst>
          </p:cNvPr>
          <p:cNvSpPr>
            <a:spLocks noGrp="1"/>
          </p:cNvSpPr>
          <p:nvPr>
            <p:ph type="body" sz="quarter" idx="15"/>
          </p:nvPr>
        </p:nvSpPr>
        <p:spPr>
          <a:xfrm>
            <a:off x="675643"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4F0999A6-8092-1A74-E3A2-26CC341F65C7}"/>
              </a:ext>
            </a:extLst>
          </p:cNvPr>
          <p:cNvSpPr>
            <a:spLocks noGrp="1"/>
          </p:cNvSpPr>
          <p:nvPr>
            <p:ph type="body" sz="quarter" idx="16"/>
          </p:nvPr>
        </p:nvSpPr>
        <p:spPr>
          <a:xfrm>
            <a:off x="675643" y="2501966"/>
            <a:ext cx="2290922" cy="443198"/>
          </a:xfrm>
        </p:spPr>
        <p:txBody>
          <a:bodyPr wrap="square" anchor="ctr">
            <a:noAutofit/>
          </a:bodyPr>
          <a:lstStyle>
            <a:lvl1pPr>
              <a:lnSpc>
                <a:spcPct val="90000"/>
              </a:lnSpc>
              <a:defRPr sz="2000" b="1">
                <a:solidFill>
                  <a:schemeClr val="bg2"/>
                </a:solidFill>
              </a:defRPr>
            </a:lvl1pPr>
          </a:lstStyle>
          <a:p>
            <a:pPr lvl="0"/>
            <a:r>
              <a:rPr lang="en-GB"/>
              <a:t>Click to edit Master text styles</a:t>
            </a:r>
          </a:p>
        </p:txBody>
      </p:sp>
      <p:sp>
        <p:nvSpPr>
          <p:cNvPr id="26" name="Text Placeholder 6">
            <a:extLst>
              <a:ext uri="{FF2B5EF4-FFF2-40B4-BE49-F238E27FC236}">
                <a16:creationId xmlns:a16="http://schemas.microsoft.com/office/drawing/2014/main" id="{F5E81801-D408-BD68-8EF8-821176E4315D}"/>
              </a:ext>
            </a:extLst>
          </p:cNvPr>
          <p:cNvSpPr>
            <a:spLocks noGrp="1"/>
          </p:cNvSpPr>
          <p:nvPr>
            <p:ph type="body" sz="quarter" idx="17"/>
          </p:nvPr>
        </p:nvSpPr>
        <p:spPr>
          <a:xfrm>
            <a:off x="3583362" y="3054704"/>
            <a:ext cx="2231105"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7" name="Text Placeholder 6">
            <a:extLst>
              <a:ext uri="{FF2B5EF4-FFF2-40B4-BE49-F238E27FC236}">
                <a16:creationId xmlns:a16="http://schemas.microsoft.com/office/drawing/2014/main" id="{FE29D8EA-6114-4150-3B97-EAD0BB047B28}"/>
              </a:ext>
            </a:extLst>
          </p:cNvPr>
          <p:cNvSpPr>
            <a:spLocks noGrp="1"/>
          </p:cNvSpPr>
          <p:nvPr>
            <p:ph type="body" sz="quarter" idx="18"/>
          </p:nvPr>
        </p:nvSpPr>
        <p:spPr>
          <a:xfrm>
            <a:off x="3583362" y="2501966"/>
            <a:ext cx="2231105" cy="443198"/>
          </a:xfrm>
        </p:spPr>
        <p:txBody>
          <a:bodyPr wrap="square" anchor="ctr">
            <a:noAutofit/>
          </a:bodyPr>
          <a:lstStyle>
            <a:lvl1pPr>
              <a:lnSpc>
                <a:spcPct val="90000"/>
              </a:lnSpc>
              <a:defRPr sz="2000" b="1">
                <a:solidFill>
                  <a:schemeClr val="accent1"/>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832C3EE2-E731-14E8-F235-F0DC107603F1}"/>
              </a:ext>
            </a:extLst>
          </p:cNvPr>
          <p:cNvSpPr>
            <a:spLocks noGrp="1"/>
          </p:cNvSpPr>
          <p:nvPr>
            <p:ph type="body" sz="quarter" idx="19"/>
          </p:nvPr>
        </p:nvSpPr>
        <p:spPr>
          <a:xfrm>
            <a:off x="6396559" y="3054704"/>
            <a:ext cx="2251850"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3514D2BC-4EB5-482F-640F-D4ECA3398E7B}"/>
              </a:ext>
            </a:extLst>
          </p:cNvPr>
          <p:cNvSpPr>
            <a:spLocks noGrp="1"/>
          </p:cNvSpPr>
          <p:nvPr>
            <p:ph type="body" sz="quarter" idx="20"/>
          </p:nvPr>
        </p:nvSpPr>
        <p:spPr>
          <a:xfrm>
            <a:off x="6396559" y="2501966"/>
            <a:ext cx="2251850" cy="443198"/>
          </a:xfrm>
        </p:spPr>
        <p:txBody>
          <a:bodyPr wrap="square" anchor="ctr">
            <a:noAutofit/>
          </a:bodyPr>
          <a:lstStyle>
            <a:lvl1pPr>
              <a:lnSpc>
                <a:spcPct val="90000"/>
              </a:lnSpc>
              <a:defRPr sz="2000" b="1">
                <a:solidFill>
                  <a:schemeClr val="accent4"/>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176B8D71-6027-E9D4-DE0B-4336DE4C8765}"/>
              </a:ext>
            </a:extLst>
          </p:cNvPr>
          <p:cNvSpPr>
            <a:spLocks noGrp="1"/>
          </p:cNvSpPr>
          <p:nvPr>
            <p:ph type="body" sz="quarter" idx="21"/>
          </p:nvPr>
        </p:nvSpPr>
        <p:spPr>
          <a:xfrm>
            <a:off x="9244461"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006DA17C-A871-793A-2C8F-F98A0EDA8ED0}"/>
              </a:ext>
            </a:extLst>
          </p:cNvPr>
          <p:cNvSpPr>
            <a:spLocks noGrp="1"/>
          </p:cNvSpPr>
          <p:nvPr>
            <p:ph type="body" sz="quarter" idx="22"/>
          </p:nvPr>
        </p:nvSpPr>
        <p:spPr>
          <a:xfrm>
            <a:off x="9244461" y="2501966"/>
            <a:ext cx="2290922" cy="443198"/>
          </a:xfrm>
        </p:spPr>
        <p:txBody>
          <a:bodyPr wrap="square" anchor="ctr">
            <a:noAutofit/>
          </a:bodyPr>
          <a:lstStyle>
            <a:lvl1pPr>
              <a:lnSpc>
                <a:spcPct val="90000"/>
              </a:lnSpc>
              <a:defRPr sz="2000" b="1">
                <a:solidFill>
                  <a:schemeClr val="accent5"/>
                </a:solidFill>
              </a:defRPr>
            </a:lvl1pPr>
          </a:lstStyle>
          <a:p>
            <a:pPr lvl="0"/>
            <a:r>
              <a:rPr lang="en-GB"/>
              <a:t>Click to edit Master text styles</a:t>
            </a:r>
          </a:p>
        </p:txBody>
      </p:sp>
    </p:spTree>
    <p:extLst>
      <p:ext uri="{BB962C8B-B14F-4D97-AF65-F5344CB8AC3E}">
        <p14:creationId xmlns:p14="http://schemas.microsoft.com/office/powerpoint/2010/main" val="291116845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ection Divider (Text Only)">
    <p:bg>
      <p:bgPr>
        <a:solidFill>
          <a:schemeClr val="tx2">
            <a:lumMod val="75000"/>
          </a:schemeClr>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2467373-D57C-F842-8976-B87DEFBE83B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3" name="Text Placeholder 2">
            <a:extLst>
              <a:ext uri="{FF2B5EF4-FFF2-40B4-BE49-F238E27FC236}">
                <a16:creationId xmlns:a16="http://schemas.microsoft.com/office/drawing/2014/main" id="{9D4F144B-74C7-A148-8E87-6034061E0CB6}"/>
              </a:ext>
            </a:extLst>
          </p:cNvPr>
          <p:cNvSpPr>
            <a:spLocks noGrp="1"/>
          </p:cNvSpPr>
          <p:nvPr>
            <p:ph type="body" sz="quarter" idx="10" hasCustomPrompt="1"/>
          </p:nvPr>
        </p:nvSpPr>
        <p:spPr>
          <a:xfrm>
            <a:off x="515938" y="3185432"/>
            <a:ext cx="6966786" cy="234609"/>
          </a:xfrm>
        </p:spPr>
        <p:txBody>
          <a:bodyPr>
            <a:normAutofit/>
          </a:bodyPr>
          <a:lstStyle>
            <a:lvl1pPr>
              <a:defRPr sz="1600" spc="300">
                <a:solidFill>
                  <a:schemeClr val="bg2">
                    <a:lumMod val="20000"/>
                    <a:lumOff val="80000"/>
                  </a:schemeClr>
                </a:solidFill>
              </a:defRPr>
            </a:lvl1pPr>
          </a:lstStyle>
          <a:p>
            <a:pPr lvl="0"/>
            <a:r>
              <a:rPr lang="en-GB"/>
              <a:t>SUBTITLE GOES HERE: TYPE IN CAPITALS</a:t>
            </a:r>
          </a:p>
        </p:txBody>
      </p:sp>
      <p:sp>
        <p:nvSpPr>
          <p:cNvPr id="9" name="Title 8">
            <a:extLst>
              <a:ext uri="{FF2B5EF4-FFF2-40B4-BE49-F238E27FC236}">
                <a16:creationId xmlns:a16="http://schemas.microsoft.com/office/drawing/2014/main" id="{89FFAF13-E12B-E54E-B2B2-5142A884DB82}"/>
              </a:ext>
            </a:extLst>
          </p:cNvPr>
          <p:cNvSpPr>
            <a:spLocks noGrp="1"/>
          </p:cNvSpPr>
          <p:nvPr>
            <p:ph type="title"/>
          </p:nvPr>
        </p:nvSpPr>
        <p:spPr>
          <a:xfrm>
            <a:off x="521719" y="3666552"/>
            <a:ext cx="11154344" cy="1929036"/>
          </a:xfrm>
        </p:spPr>
        <p:txBody>
          <a:bodyPr>
            <a:normAutofit/>
          </a:bodyPr>
          <a:lstStyle>
            <a:lvl1pPr>
              <a:lnSpc>
                <a:spcPct val="80000"/>
              </a:lnSpc>
              <a:defRPr sz="6600">
                <a:solidFill>
                  <a:schemeClr val="bg1"/>
                </a:solidFill>
              </a:defRPr>
            </a:lvl1pPr>
          </a:lstStyle>
          <a:p>
            <a:r>
              <a:rPr lang="en-US"/>
              <a:t>Click to edit Master title style</a:t>
            </a:r>
            <a:endParaRPr lang="en-GB"/>
          </a:p>
        </p:txBody>
      </p:sp>
      <p:pic>
        <p:nvPicPr>
          <p:cNvPr id="7" name="Picture 6" descr="Shape&#10;&#10;Description automatically generated">
            <a:extLst>
              <a:ext uri="{FF2B5EF4-FFF2-40B4-BE49-F238E27FC236}">
                <a16:creationId xmlns:a16="http://schemas.microsoft.com/office/drawing/2014/main" id="{D2830A3C-7ED1-2741-8ED4-600D60D8DBD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flipH="1">
            <a:off x="0" y="0"/>
            <a:ext cx="5103637" cy="2938921"/>
          </a:xfrm>
          <a:prstGeom prst="rect">
            <a:avLst/>
          </a:prstGeom>
        </p:spPr>
      </p:pic>
      <p:sp>
        <p:nvSpPr>
          <p:cNvPr id="4" name="Text Placeholder 3">
            <a:extLst>
              <a:ext uri="{FF2B5EF4-FFF2-40B4-BE49-F238E27FC236}">
                <a16:creationId xmlns:a16="http://schemas.microsoft.com/office/drawing/2014/main" id="{D1962001-1C91-5E41-8B60-B760F9679B6C}"/>
              </a:ext>
            </a:extLst>
          </p:cNvPr>
          <p:cNvSpPr>
            <a:spLocks noGrp="1"/>
          </p:cNvSpPr>
          <p:nvPr>
            <p:ph type="body" sz="quarter" idx="12" hasCustomPrompt="1"/>
          </p:nvPr>
        </p:nvSpPr>
        <p:spPr>
          <a:xfrm>
            <a:off x="515938" y="441777"/>
            <a:ext cx="2115580" cy="1331912"/>
          </a:xfrm>
        </p:spPr>
        <p:txBody>
          <a:bodyPr>
            <a:normAutofit/>
          </a:bodyPr>
          <a:lstStyle>
            <a:lvl1pPr>
              <a:lnSpc>
                <a:spcPct val="80000"/>
              </a:lnSpc>
              <a:spcAft>
                <a:spcPts val="0"/>
              </a:spcAft>
              <a:defRPr sz="9600" b="1">
                <a:solidFill>
                  <a:schemeClr val="bg1"/>
                </a:solidFill>
              </a:defRPr>
            </a:lvl1pPr>
          </a:lstStyle>
          <a:p>
            <a:pPr lvl="0"/>
            <a:r>
              <a:rPr lang="en-GB"/>
              <a:t>XX</a:t>
            </a:r>
          </a:p>
        </p:txBody>
      </p:sp>
    </p:spTree>
    <p:extLst>
      <p:ext uri="{BB962C8B-B14F-4D97-AF65-F5344CB8AC3E}">
        <p14:creationId xmlns:p14="http://schemas.microsoft.com/office/powerpoint/2010/main" val="116911535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ection Divider + Number">
    <p:spTree>
      <p:nvGrpSpPr>
        <p:cNvPr id="1" name=""/>
        <p:cNvGrpSpPr/>
        <p:nvPr/>
      </p:nvGrpSpPr>
      <p:grpSpPr>
        <a:xfrm>
          <a:off x="0" y="0"/>
          <a:ext cx="0" cy="0"/>
          <a:chOff x="0" y="0"/>
          <a:chExt cx="0" cy="0"/>
        </a:xfrm>
      </p:grpSpPr>
      <p:pic>
        <p:nvPicPr>
          <p:cNvPr id="10" name="Picture Placeholder 5" descr="A picture containing ray, fish&#10;&#10;Description automatically generated">
            <a:extLst>
              <a:ext uri="{FF2B5EF4-FFF2-40B4-BE49-F238E27FC236}">
                <a16:creationId xmlns:a16="http://schemas.microsoft.com/office/drawing/2014/main" id="{E64479CB-DB0F-9D45-918A-B9BEDD2EC8B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31272" r="15376"/>
          <a:stretch/>
        </p:blipFill>
        <p:spPr>
          <a:xfrm>
            <a:off x="-3" y="0"/>
            <a:ext cx="6096001" cy="6858000"/>
          </a:xfrm>
          <a:prstGeom prst="round1Rect">
            <a:avLst>
              <a:gd name="adj" fmla="val 14304"/>
            </a:avLst>
          </a:prstGeom>
        </p:spPr>
      </p:pic>
      <p:sp>
        <p:nvSpPr>
          <p:cNvPr id="6" name="Text Placeholder 29">
            <a:extLst>
              <a:ext uri="{FF2B5EF4-FFF2-40B4-BE49-F238E27FC236}">
                <a16:creationId xmlns:a16="http://schemas.microsoft.com/office/drawing/2014/main" id="{DAB788B4-A63C-D849-B216-E7D266CBBABA}"/>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7" name="Text Placeholder 31">
            <a:extLst>
              <a:ext uri="{FF2B5EF4-FFF2-40B4-BE49-F238E27FC236}">
                <a16:creationId xmlns:a16="http://schemas.microsoft.com/office/drawing/2014/main" id="{F314B004-6AB6-8142-919B-E7ECC468456B}"/>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BFF0CE34-D1A8-0246-ADEF-5C8D7757129F}"/>
              </a:ext>
            </a:extLst>
          </p:cNvPr>
          <p:cNvSpPr>
            <a:spLocks noGrp="1"/>
          </p:cNvSpPr>
          <p:nvPr>
            <p:ph type="body" sz="quarter" idx="14" hasCustomPrompt="1"/>
          </p:nvPr>
        </p:nvSpPr>
        <p:spPr>
          <a:xfrm>
            <a:off x="515938" y="1963923"/>
            <a:ext cx="5064591" cy="3104603"/>
          </a:xfrm>
        </p:spPr>
        <p:txBody>
          <a:bodyPr>
            <a:noAutofit/>
          </a:bodyPr>
          <a:lstStyle>
            <a:lvl1pPr algn="ctr">
              <a:lnSpc>
                <a:spcPct val="80000"/>
              </a:lnSpc>
              <a:spcAft>
                <a:spcPts val="0"/>
              </a:spcAft>
              <a:defRPr sz="32500" b="1">
                <a:solidFill>
                  <a:schemeClr val="bg1"/>
                </a:solidFill>
              </a:defRPr>
            </a:lvl1pPr>
          </a:lstStyle>
          <a:p>
            <a:pPr lvl="0"/>
            <a:r>
              <a:rPr lang="en-GB"/>
              <a:t>X</a:t>
            </a:r>
          </a:p>
        </p:txBody>
      </p:sp>
    </p:spTree>
    <p:extLst>
      <p:ext uri="{BB962C8B-B14F-4D97-AF65-F5344CB8AC3E}">
        <p14:creationId xmlns:p14="http://schemas.microsoft.com/office/powerpoint/2010/main" val="351274643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ection Divider + Image">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9" name="Picture Placeholder 4">
            <a:extLst>
              <a:ext uri="{FF2B5EF4-FFF2-40B4-BE49-F238E27FC236}">
                <a16:creationId xmlns:a16="http://schemas.microsoft.com/office/drawing/2014/main" id="{45CF2AFF-6382-CC47-A9B2-6962575BD2AF}"/>
              </a:ext>
            </a:extLst>
          </p:cNvPr>
          <p:cNvSpPr>
            <a:spLocks noGrp="1"/>
          </p:cNvSpPr>
          <p:nvPr>
            <p:ph type="pic" sz="quarter" idx="10"/>
          </p:nvPr>
        </p:nvSpPr>
        <p:spPr>
          <a:xfrm>
            <a:off x="-2" y="0"/>
            <a:ext cx="6096001" cy="6858000"/>
          </a:xfrm>
          <a:prstGeom prst="round1Rect">
            <a:avLst>
              <a:gd name="adj" fmla="val 14462"/>
            </a:avLst>
          </a:prstGeom>
          <a:solidFill>
            <a:schemeClr val="bg1">
              <a:lumMod val="85000"/>
            </a:schemeClr>
          </a:solidFill>
        </p:spPr>
        <p:txBody>
          <a:bodyPr anchor="ctr">
            <a:normAutofit/>
          </a:bodyPr>
          <a:lstStyle>
            <a:lvl1pPr algn="ctr">
              <a:defRPr sz="1600">
                <a:solidFill>
                  <a:schemeClr val="bg1">
                    <a:lumMod val="50000"/>
                  </a:schemeClr>
                </a:solidFill>
              </a:defRPr>
            </a:lvl1pPr>
          </a:lstStyle>
          <a:p>
            <a:r>
              <a:rPr lang="en-US"/>
              <a:t>Click icon to add picture</a:t>
            </a:r>
            <a:endParaRPr lang="en-GB"/>
          </a:p>
        </p:txBody>
      </p:sp>
      <p:sp>
        <p:nvSpPr>
          <p:cNvPr id="8" name="Text Placeholder 29">
            <a:extLst>
              <a:ext uri="{FF2B5EF4-FFF2-40B4-BE49-F238E27FC236}">
                <a16:creationId xmlns:a16="http://schemas.microsoft.com/office/drawing/2014/main" id="{0061CA4A-3267-0A05-192C-5D4306FFB822}"/>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10" name="Text Placeholder 31">
            <a:extLst>
              <a:ext uri="{FF2B5EF4-FFF2-40B4-BE49-F238E27FC236}">
                <a16:creationId xmlns:a16="http://schemas.microsoft.com/office/drawing/2014/main" id="{1A9FCAB2-BA25-DBAB-7A6E-265C863487B9}"/>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88111182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Section Divider + Image A1">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2F82B885-0103-7D42-AE00-61FB2FE0C2F4}"/>
              </a:ext>
            </a:extLst>
          </p:cNvPr>
          <p:cNvSpPr>
            <a:spLocks noGrp="1"/>
          </p:cNvSpPr>
          <p:nvPr>
            <p:ph type="pic" sz="quarter" idx="10"/>
          </p:nvPr>
        </p:nvSpPr>
        <p:spPr>
          <a:xfrm>
            <a:off x="-2" y="0"/>
            <a:ext cx="6096001" cy="6858000"/>
          </a:xfrm>
          <a:custGeom>
            <a:avLst/>
            <a:gdLst>
              <a:gd name="connsiteX0" fmla="*/ 3022951 w 6096001"/>
              <a:gd name="connsiteY0" fmla="*/ 1876235 h 6858000"/>
              <a:gd name="connsiteX1" fmla="*/ 2208500 w 6096001"/>
              <a:gd name="connsiteY1" fmla="*/ 2461578 h 6858000"/>
              <a:gd name="connsiteX2" fmla="*/ 2208500 w 6096001"/>
              <a:gd name="connsiteY2" fmla="*/ 2993835 h 6858000"/>
              <a:gd name="connsiteX3" fmla="*/ 2859036 w 6096001"/>
              <a:gd name="connsiteY3" fmla="*/ 2643188 h 6858000"/>
              <a:gd name="connsiteX4" fmla="*/ 2859036 w 6096001"/>
              <a:gd name="connsiteY4" fmla="*/ 4981766 h 6858000"/>
              <a:gd name="connsiteX5" fmla="*/ 3371270 w 6096001"/>
              <a:gd name="connsiteY5" fmla="*/ 4981766 h 6858000"/>
              <a:gd name="connsiteX6" fmla="*/ 3371270 w 6096001"/>
              <a:gd name="connsiteY6" fmla="*/ 1876235 h 6858000"/>
              <a:gd name="connsiteX7" fmla="*/ 0 w 6096001"/>
              <a:gd name="connsiteY7" fmla="*/ 0 h 6858000"/>
              <a:gd name="connsiteX8" fmla="*/ 5214397 w 6096001"/>
              <a:gd name="connsiteY8" fmla="*/ 0 h 6858000"/>
              <a:gd name="connsiteX9" fmla="*/ 6096001 w 6096001"/>
              <a:gd name="connsiteY9" fmla="*/ 881604 h 6858000"/>
              <a:gd name="connsiteX10" fmla="*/ 6096001 w 6096001"/>
              <a:gd name="connsiteY10" fmla="*/ 6858000 h 6858000"/>
              <a:gd name="connsiteX11" fmla="*/ 0 w 609600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6001" h="6858000">
                <a:moveTo>
                  <a:pt x="3022951" y="1876235"/>
                </a:moveTo>
                <a:cubicBezTo>
                  <a:pt x="2752748" y="2187766"/>
                  <a:pt x="2482545" y="2379155"/>
                  <a:pt x="2208500" y="2461578"/>
                </a:cubicBezTo>
                <a:lnTo>
                  <a:pt x="2208500" y="2993835"/>
                </a:lnTo>
                <a:cubicBezTo>
                  <a:pt x="2426199" y="2942146"/>
                  <a:pt x="2640057" y="2824798"/>
                  <a:pt x="2859036" y="2643188"/>
                </a:cubicBezTo>
                <a:lnTo>
                  <a:pt x="2859036" y="4981766"/>
                </a:lnTo>
                <a:lnTo>
                  <a:pt x="3371270" y="4981766"/>
                </a:lnTo>
                <a:lnTo>
                  <a:pt x="3371270" y="1876235"/>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en-US"/>
              <a:t>Click icon to add picture</a:t>
            </a:r>
            <a:endParaRPr lang="en-GB"/>
          </a:p>
        </p:txBody>
      </p:sp>
      <p:pic>
        <p:nvPicPr>
          <p:cNvPr id="7" name="Graphic 6">
            <a:extLst>
              <a:ext uri="{FF2B5EF4-FFF2-40B4-BE49-F238E27FC236}">
                <a16:creationId xmlns:a16="http://schemas.microsoft.com/office/drawing/2014/main" id="{7986D095-697A-1E47-8E9F-EB12D0E9F60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814918A3-C773-18F8-ADDE-EC691CAF16CC}"/>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B0C1A345-F393-A646-D204-1844335C51EA}"/>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100089050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ection Divider + Image A2">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785EFCE5-1951-3242-A232-F252911C4EAB}"/>
              </a:ext>
            </a:extLst>
          </p:cNvPr>
          <p:cNvSpPr>
            <a:spLocks noGrp="1"/>
          </p:cNvSpPr>
          <p:nvPr>
            <p:ph type="pic" sz="quarter" idx="10"/>
          </p:nvPr>
        </p:nvSpPr>
        <p:spPr>
          <a:xfrm>
            <a:off x="-2" y="0"/>
            <a:ext cx="6096001" cy="6858000"/>
          </a:xfrm>
          <a:custGeom>
            <a:avLst/>
            <a:gdLst>
              <a:gd name="connsiteX0" fmla="*/ 3078800 w 6096001"/>
              <a:gd name="connsiteY0" fmla="*/ 1892300 h 6858000"/>
              <a:gd name="connsiteX1" fmla="*/ 2003079 w 6096001"/>
              <a:gd name="connsiteY1" fmla="*/ 2443193 h 6858000"/>
              <a:gd name="connsiteX2" fmla="*/ 2435905 w 6096001"/>
              <a:gd name="connsiteY2" fmla="*/ 2746603 h 6858000"/>
              <a:gd name="connsiteX3" fmla="*/ 3026635 w 6096001"/>
              <a:gd name="connsiteY3" fmla="*/ 2408238 h 6858000"/>
              <a:gd name="connsiteX4" fmla="*/ 3472150 w 6096001"/>
              <a:gd name="connsiteY4" fmla="*/ 2777364 h 6858000"/>
              <a:gd name="connsiteX5" fmla="*/ 2825026 w 6096001"/>
              <a:gd name="connsiteY5" fmla="*/ 3514218 h 6858000"/>
              <a:gd name="connsiteX6" fmla="*/ 1986161 w 6096001"/>
              <a:gd name="connsiteY6" fmla="*/ 4857893 h 6858000"/>
              <a:gd name="connsiteX7" fmla="*/ 1986161 w 6096001"/>
              <a:gd name="connsiteY7" fmla="*/ 5014492 h 6858000"/>
              <a:gd name="connsiteX8" fmla="*/ 4102356 w 6096001"/>
              <a:gd name="connsiteY8" fmla="*/ 5014492 h 6858000"/>
              <a:gd name="connsiteX9" fmla="*/ 4102356 w 6096001"/>
              <a:gd name="connsiteY9" fmla="*/ 4515333 h 6858000"/>
              <a:gd name="connsiteX10" fmla="*/ 2614957 w 6096001"/>
              <a:gd name="connsiteY10" fmla="*/ 4515333 h 6858000"/>
              <a:gd name="connsiteX11" fmla="*/ 3301557 w 6096001"/>
              <a:gd name="connsiteY11" fmla="*/ 3809239 h 6858000"/>
              <a:gd name="connsiteX12" fmla="*/ 4053011 w 6096001"/>
              <a:gd name="connsiteY12" fmla="*/ 2750798 h 6858000"/>
              <a:gd name="connsiteX13" fmla="*/ 3078800 w 6096001"/>
              <a:gd name="connsiteY13" fmla="*/ 1892300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078800" y="1892300"/>
                </a:moveTo>
                <a:cubicBezTo>
                  <a:pt x="2571252" y="1892300"/>
                  <a:pt x="2235706" y="2082456"/>
                  <a:pt x="2003079" y="2443193"/>
                </a:cubicBezTo>
                <a:lnTo>
                  <a:pt x="2435905" y="2746603"/>
                </a:lnTo>
                <a:cubicBezTo>
                  <a:pt x="2576891" y="2529882"/>
                  <a:pt x="2768632" y="2408238"/>
                  <a:pt x="3026635" y="2408238"/>
                </a:cubicBezTo>
                <a:cubicBezTo>
                  <a:pt x="3318476" y="2408238"/>
                  <a:pt x="3472150" y="2556447"/>
                  <a:pt x="3472150" y="2777364"/>
                </a:cubicBezTo>
                <a:cubicBezTo>
                  <a:pt x="3472150" y="3020651"/>
                  <a:pt x="3301557" y="3198224"/>
                  <a:pt x="2825026" y="3514218"/>
                </a:cubicBezTo>
                <a:cubicBezTo>
                  <a:pt x="2231476" y="3916901"/>
                  <a:pt x="1986161" y="4315389"/>
                  <a:pt x="1986161" y="4857893"/>
                </a:cubicBezTo>
                <a:lnTo>
                  <a:pt x="1986161" y="5014492"/>
                </a:lnTo>
                <a:lnTo>
                  <a:pt x="4102356" y="5014492"/>
                </a:lnTo>
                <a:lnTo>
                  <a:pt x="4102356" y="4515333"/>
                </a:lnTo>
                <a:lnTo>
                  <a:pt x="2614957" y="4515333"/>
                </a:lnTo>
                <a:cubicBezTo>
                  <a:pt x="2645974" y="4346150"/>
                  <a:pt x="2891289" y="4081889"/>
                  <a:pt x="3301557" y="3809239"/>
                </a:cubicBezTo>
                <a:cubicBezTo>
                  <a:pt x="3834483" y="3456891"/>
                  <a:pt x="4053011" y="3175852"/>
                  <a:pt x="4053011" y="2750798"/>
                </a:cubicBezTo>
                <a:cubicBezTo>
                  <a:pt x="4053011" y="2255833"/>
                  <a:pt x="3646972" y="1892300"/>
                  <a:pt x="3078800" y="1892300"/>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en-US"/>
              <a:t>Click icon to add picture</a:t>
            </a:r>
            <a:endParaRPr lang="en-GB"/>
          </a:p>
        </p:txBody>
      </p:sp>
      <p:pic>
        <p:nvPicPr>
          <p:cNvPr id="40" name="Graphic 39">
            <a:extLst>
              <a:ext uri="{FF2B5EF4-FFF2-40B4-BE49-F238E27FC236}">
                <a16:creationId xmlns:a16="http://schemas.microsoft.com/office/drawing/2014/main" id="{A70D9B68-451F-F24D-9AD8-10CAC455266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6" name="Text Placeholder 29">
            <a:extLst>
              <a:ext uri="{FF2B5EF4-FFF2-40B4-BE49-F238E27FC236}">
                <a16:creationId xmlns:a16="http://schemas.microsoft.com/office/drawing/2014/main" id="{AD887088-580E-3280-834E-11FE0CAB12A0}"/>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7" name="Text Placeholder 31">
            <a:extLst>
              <a:ext uri="{FF2B5EF4-FFF2-40B4-BE49-F238E27FC236}">
                <a16:creationId xmlns:a16="http://schemas.microsoft.com/office/drawing/2014/main" id="{9D3AEDA3-676C-74F6-E9E7-0A9358720A3F}"/>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326438425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ection Divider + Image A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36D7151-EE44-6D41-A861-17BC5B8F0001}"/>
              </a:ext>
            </a:extLst>
          </p:cNvPr>
          <p:cNvSpPr>
            <a:spLocks noGrp="1"/>
          </p:cNvSpPr>
          <p:nvPr>
            <p:ph type="pic" sz="quarter" idx="10"/>
          </p:nvPr>
        </p:nvSpPr>
        <p:spPr>
          <a:xfrm>
            <a:off x="-2" y="0"/>
            <a:ext cx="6096001" cy="6858000"/>
          </a:xfrm>
          <a:custGeom>
            <a:avLst/>
            <a:gdLst>
              <a:gd name="connsiteX0" fmla="*/ 3115819 w 6096001"/>
              <a:gd name="connsiteY0" fmla="*/ 1901215 h 6858000"/>
              <a:gd name="connsiteX1" fmla="*/ 2096475 w 6096001"/>
              <a:gd name="connsiteY1" fmla="*/ 2469051 h 6858000"/>
              <a:gd name="connsiteX2" fmla="*/ 2517092 w 6096001"/>
              <a:gd name="connsiteY2" fmla="*/ 2737003 h 6858000"/>
              <a:gd name="connsiteX3" fmla="*/ 3061016 w 6096001"/>
              <a:gd name="connsiteY3" fmla="*/ 2401022 h 6858000"/>
              <a:gd name="connsiteX4" fmla="*/ 3455600 w 6096001"/>
              <a:gd name="connsiteY4" fmla="*/ 2732838 h 6858000"/>
              <a:gd name="connsiteX5" fmla="*/ 2725345 w 6096001"/>
              <a:gd name="connsiteY5" fmla="*/ 3202101 h 6858000"/>
              <a:gd name="connsiteX6" fmla="*/ 2725345 w 6096001"/>
              <a:gd name="connsiteY6" fmla="*/ 3663034 h 6858000"/>
              <a:gd name="connsiteX7" fmla="*/ 3570688 w 6096001"/>
              <a:gd name="connsiteY7" fmla="*/ 4110083 h 6858000"/>
              <a:gd name="connsiteX8" fmla="*/ 3044575 w 6096001"/>
              <a:gd name="connsiteY8" fmla="*/ 4544637 h 6858000"/>
              <a:gd name="connsiteX9" fmla="*/ 2300618 w 6096001"/>
              <a:gd name="connsiteY9" fmla="*/ 4273909 h 6858000"/>
              <a:gd name="connsiteX10" fmla="*/ 1977278 w 6096001"/>
              <a:gd name="connsiteY10" fmla="*/ 4712628 h 6858000"/>
              <a:gd name="connsiteX11" fmla="*/ 1978648 w 6096001"/>
              <a:gd name="connsiteY11" fmla="*/ 4711240 h 6858000"/>
              <a:gd name="connsiteX12" fmla="*/ 3048685 w 6096001"/>
              <a:gd name="connsiteY12" fmla="*/ 5043056 h 6858000"/>
              <a:gd name="connsiteX13" fmla="*/ 4118722 w 6096001"/>
              <a:gd name="connsiteY13" fmla="*/ 4126744 h 6858000"/>
              <a:gd name="connsiteX14" fmla="*/ 3455600 w 6096001"/>
              <a:gd name="connsiteY14" fmla="*/ 3360373 h 6858000"/>
              <a:gd name="connsiteX15" fmla="*/ 3999524 w 6096001"/>
              <a:gd name="connsiteY15" fmla="*/ 2628712 h 6858000"/>
              <a:gd name="connsiteX16" fmla="*/ 3115819 w 6096001"/>
              <a:gd name="connsiteY16" fmla="*/ 1901215 h 6858000"/>
              <a:gd name="connsiteX17" fmla="*/ 0 w 6096001"/>
              <a:gd name="connsiteY17" fmla="*/ 0 h 6858000"/>
              <a:gd name="connsiteX18" fmla="*/ 5214397 w 6096001"/>
              <a:gd name="connsiteY18" fmla="*/ 0 h 6858000"/>
              <a:gd name="connsiteX19" fmla="*/ 6096001 w 6096001"/>
              <a:gd name="connsiteY19" fmla="*/ 881604 h 6858000"/>
              <a:gd name="connsiteX20" fmla="*/ 6096001 w 6096001"/>
              <a:gd name="connsiteY20" fmla="*/ 6858000 h 6858000"/>
              <a:gd name="connsiteX21" fmla="*/ 0 w 6096001"/>
              <a:gd name="connsiteY2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6001" h="6858000">
                <a:moveTo>
                  <a:pt x="3115819" y="1901215"/>
                </a:moveTo>
                <a:cubicBezTo>
                  <a:pt x="2614368" y="1901215"/>
                  <a:pt x="2278697" y="2128905"/>
                  <a:pt x="2096475" y="2469051"/>
                </a:cubicBezTo>
                <a:lnTo>
                  <a:pt x="2517092" y="2737003"/>
                </a:lnTo>
                <a:cubicBezTo>
                  <a:pt x="2602037" y="2581508"/>
                  <a:pt x="2780148" y="2401022"/>
                  <a:pt x="3061016" y="2401022"/>
                </a:cubicBezTo>
                <a:cubicBezTo>
                  <a:pt x="3302151" y="2401022"/>
                  <a:pt x="3455600" y="2534304"/>
                  <a:pt x="3455600" y="2732838"/>
                </a:cubicBezTo>
                <a:cubicBezTo>
                  <a:pt x="3455600" y="2964693"/>
                  <a:pt x="3285710" y="3197936"/>
                  <a:pt x="2725345" y="3202101"/>
                </a:cubicBezTo>
                <a:lnTo>
                  <a:pt x="2725345" y="3663034"/>
                </a:lnTo>
                <a:cubicBezTo>
                  <a:pt x="3303521" y="3663034"/>
                  <a:pt x="3570688" y="3825471"/>
                  <a:pt x="3570688" y="4110083"/>
                </a:cubicBezTo>
                <a:cubicBezTo>
                  <a:pt x="3570688" y="4372481"/>
                  <a:pt x="3384356" y="4544637"/>
                  <a:pt x="3044575" y="4544637"/>
                </a:cubicBezTo>
                <a:cubicBezTo>
                  <a:pt x="2737676" y="4544637"/>
                  <a:pt x="2504761" y="4433570"/>
                  <a:pt x="2300618" y="4273909"/>
                </a:cubicBezTo>
                <a:lnTo>
                  <a:pt x="1977278" y="4712628"/>
                </a:lnTo>
                <a:lnTo>
                  <a:pt x="1978648" y="4711240"/>
                </a:lnTo>
                <a:cubicBezTo>
                  <a:pt x="2271846" y="4926434"/>
                  <a:pt x="2581486" y="5043056"/>
                  <a:pt x="3048685" y="5043056"/>
                </a:cubicBezTo>
                <a:cubicBezTo>
                  <a:pt x="3698106" y="5043056"/>
                  <a:pt x="4118722" y="4659870"/>
                  <a:pt x="4118722" y="4126744"/>
                </a:cubicBezTo>
                <a:cubicBezTo>
                  <a:pt x="4118722" y="3708850"/>
                  <a:pt x="3863886" y="3468665"/>
                  <a:pt x="3455600" y="3360373"/>
                </a:cubicBezTo>
                <a:cubicBezTo>
                  <a:pt x="3791271" y="3239587"/>
                  <a:pt x="3999524" y="2999402"/>
                  <a:pt x="3999524" y="2628712"/>
                </a:cubicBezTo>
                <a:cubicBezTo>
                  <a:pt x="3999524" y="2206653"/>
                  <a:pt x="3617271" y="1901215"/>
                  <a:pt x="3115819" y="1901215"/>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en-US"/>
              <a:t>Click icon to add picture</a:t>
            </a:r>
            <a:endParaRPr lang="en-GB"/>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B2461434-5D17-DC5F-DC1A-E69D4E2BBC1D}"/>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63FD04FF-C6D3-AE64-9C91-6E3CEBDB6B0C}"/>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225769103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Section Divider + Image A4">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8AEA1B93-DB0B-33C4-6C50-8FD2474CA50D}"/>
              </a:ext>
            </a:extLst>
          </p:cNvPr>
          <p:cNvSpPr>
            <a:spLocks noGrp="1"/>
          </p:cNvSpPr>
          <p:nvPr>
            <p:ph type="pic" sz="quarter" idx="14"/>
          </p:nvPr>
        </p:nvSpPr>
        <p:spPr>
          <a:xfrm>
            <a:off x="0" y="0"/>
            <a:ext cx="6096001" cy="6858000"/>
          </a:xfrm>
          <a:custGeom>
            <a:avLst/>
            <a:gdLst>
              <a:gd name="connsiteX0" fmla="*/ 3218999 w 6096001"/>
              <a:gd name="connsiteY0" fmla="*/ 2668987 h 6858000"/>
              <a:gd name="connsiteX1" fmla="*/ 3218999 w 6096001"/>
              <a:gd name="connsiteY1" fmla="*/ 3752595 h 6858000"/>
              <a:gd name="connsiteX2" fmla="*/ 2442001 w 6096001"/>
              <a:gd name="connsiteY2" fmla="*/ 3752595 h 6858000"/>
              <a:gd name="connsiteX3" fmla="*/ 3218999 w 6096001"/>
              <a:gd name="connsiteY3" fmla="*/ 1883188 h 6858000"/>
              <a:gd name="connsiteX4" fmla="*/ 1820976 w 6096001"/>
              <a:gd name="connsiteY4" fmla="*/ 3839578 h 6858000"/>
              <a:gd name="connsiteX5" fmla="*/ 1820976 w 6096001"/>
              <a:gd name="connsiteY5" fmla="*/ 4242061 h 6858000"/>
              <a:gd name="connsiteX6" fmla="*/ 3218999 w 6096001"/>
              <a:gd name="connsiteY6" fmla="*/ 4242061 h 6858000"/>
              <a:gd name="connsiteX7" fmla="*/ 3218999 w 6096001"/>
              <a:gd name="connsiteY7" fmla="*/ 5164970 h 6858000"/>
              <a:gd name="connsiteX8" fmla="*/ 3791372 w 6096001"/>
              <a:gd name="connsiteY8" fmla="*/ 5164970 h 6858000"/>
              <a:gd name="connsiteX9" fmla="*/ 3791372 w 6096001"/>
              <a:gd name="connsiteY9" fmla="*/ 4242061 h 6858000"/>
              <a:gd name="connsiteX10" fmla="*/ 4275028 w 6096001"/>
              <a:gd name="connsiteY10" fmla="*/ 4242061 h 6858000"/>
              <a:gd name="connsiteX11" fmla="*/ 4275028 w 6096001"/>
              <a:gd name="connsiteY11" fmla="*/ 3752595 h 6858000"/>
              <a:gd name="connsiteX12" fmla="*/ 3791372 w 6096001"/>
              <a:gd name="connsiteY12" fmla="*/ 3752595 h 6858000"/>
              <a:gd name="connsiteX13" fmla="*/ 3791372 w 6096001"/>
              <a:gd name="connsiteY13" fmla="*/ 1883188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218999" y="2668987"/>
                </a:moveTo>
                <a:lnTo>
                  <a:pt x="3218999" y="3752595"/>
                </a:lnTo>
                <a:lnTo>
                  <a:pt x="2442001" y="3752595"/>
                </a:lnTo>
                <a:close/>
                <a:moveTo>
                  <a:pt x="3218999" y="1883188"/>
                </a:moveTo>
                <a:lnTo>
                  <a:pt x="1820976" y="3839578"/>
                </a:lnTo>
                <a:lnTo>
                  <a:pt x="1820976" y="4242061"/>
                </a:lnTo>
                <a:lnTo>
                  <a:pt x="3218999" y="4242061"/>
                </a:lnTo>
                <a:lnTo>
                  <a:pt x="3218999" y="5164970"/>
                </a:lnTo>
                <a:lnTo>
                  <a:pt x="3791372" y="5164970"/>
                </a:lnTo>
                <a:lnTo>
                  <a:pt x="3791372" y="4242061"/>
                </a:lnTo>
                <a:lnTo>
                  <a:pt x="4275028" y="4242061"/>
                </a:lnTo>
                <a:lnTo>
                  <a:pt x="4275028" y="3752595"/>
                </a:lnTo>
                <a:lnTo>
                  <a:pt x="3791372" y="3752595"/>
                </a:lnTo>
                <a:lnTo>
                  <a:pt x="3791372" y="1883188"/>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en-US"/>
              <a:t>Click icon to add picture</a:t>
            </a:r>
            <a:endParaRPr lang="en-GB"/>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3314B818-1A45-4088-0941-EB7C6968EA16}"/>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5C3A23D4-78BE-16F7-8E29-ADEBA311D003}"/>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174275357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ection Divider + Image A5">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16" name="Picture Placeholder 15">
            <a:extLst>
              <a:ext uri="{FF2B5EF4-FFF2-40B4-BE49-F238E27FC236}">
                <a16:creationId xmlns:a16="http://schemas.microsoft.com/office/drawing/2014/main" id="{343EB15E-A314-36FE-8F19-4C79176CF3CC}"/>
              </a:ext>
            </a:extLst>
          </p:cNvPr>
          <p:cNvSpPr>
            <a:spLocks noGrp="1"/>
          </p:cNvSpPr>
          <p:nvPr>
            <p:ph type="pic" sz="quarter" idx="14"/>
          </p:nvPr>
        </p:nvSpPr>
        <p:spPr>
          <a:xfrm>
            <a:off x="-2" y="0"/>
            <a:ext cx="6096001" cy="6858000"/>
          </a:xfrm>
          <a:custGeom>
            <a:avLst/>
            <a:gdLst>
              <a:gd name="connsiteX0" fmla="*/ 2264571 w 6096001"/>
              <a:gd name="connsiteY0" fmla="*/ 1883188 h 6858000"/>
              <a:gd name="connsiteX1" fmla="*/ 2167943 w 6096001"/>
              <a:gd name="connsiteY1" fmla="*/ 3625805 h 6858000"/>
              <a:gd name="connsiteX2" fmla="*/ 2578239 w 6096001"/>
              <a:gd name="connsiteY2" fmla="*/ 3754069 h 6858000"/>
              <a:gd name="connsiteX3" fmla="*/ 3056918 w 6096001"/>
              <a:gd name="connsiteY3" fmla="*/ 3625805 h 6858000"/>
              <a:gd name="connsiteX4" fmla="*/ 3638171 w 6096001"/>
              <a:gd name="connsiteY4" fmla="*/ 4124117 h 6858000"/>
              <a:gd name="connsiteX5" fmla="*/ 3047999 w 6096001"/>
              <a:gd name="connsiteY5" fmla="*/ 4644543 h 6858000"/>
              <a:gd name="connsiteX6" fmla="*/ 2222946 w 6096001"/>
              <a:gd name="connsiteY6" fmla="*/ 4342313 h 6858000"/>
              <a:gd name="connsiteX7" fmla="*/ 1933063 w 6096001"/>
              <a:gd name="connsiteY7" fmla="*/ 4822933 h 6858000"/>
              <a:gd name="connsiteX8" fmla="*/ 3058405 w 6096001"/>
              <a:gd name="connsiteY8" fmla="*/ 5175290 h 6858000"/>
              <a:gd name="connsiteX9" fmla="*/ 4229830 w 6096001"/>
              <a:gd name="connsiteY9" fmla="*/ 4110849 h 6858000"/>
              <a:gd name="connsiteX10" fmla="*/ 3178818 w 6096001"/>
              <a:gd name="connsiteY10" fmla="*/ 3114225 h 6858000"/>
              <a:gd name="connsiteX11" fmla="*/ 2689733 w 6096001"/>
              <a:gd name="connsiteY11" fmla="*/ 3214477 h 6858000"/>
              <a:gd name="connsiteX12" fmla="*/ 2744736 w 6096001"/>
              <a:gd name="connsiteY12" fmla="*/ 2409511 h 6858000"/>
              <a:gd name="connsiteX13" fmla="*/ 4026169 w 6096001"/>
              <a:gd name="connsiteY13" fmla="*/ 2409511 h 6858000"/>
              <a:gd name="connsiteX14" fmla="*/ 4026169 w 6096001"/>
              <a:gd name="connsiteY14" fmla="*/ 1883188 h 6858000"/>
              <a:gd name="connsiteX15" fmla="*/ 0 w 6096001"/>
              <a:gd name="connsiteY15" fmla="*/ 0 h 6858000"/>
              <a:gd name="connsiteX16" fmla="*/ 5214397 w 6096001"/>
              <a:gd name="connsiteY16" fmla="*/ 0 h 6858000"/>
              <a:gd name="connsiteX17" fmla="*/ 6096001 w 6096001"/>
              <a:gd name="connsiteY17" fmla="*/ 881604 h 6858000"/>
              <a:gd name="connsiteX18" fmla="*/ 6096001 w 6096001"/>
              <a:gd name="connsiteY18" fmla="*/ 6858000 h 6858000"/>
              <a:gd name="connsiteX19" fmla="*/ 0 w 6096001"/>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1" h="6858000">
                <a:moveTo>
                  <a:pt x="2264571" y="1883188"/>
                </a:moveTo>
                <a:lnTo>
                  <a:pt x="2167943" y="3625805"/>
                </a:lnTo>
                <a:lnTo>
                  <a:pt x="2578239" y="3754069"/>
                </a:lnTo>
                <a:cubicBezTo>
                  <a:pt x="2706085" y="3671508"/>
                  <a:pt x="2863663" y="3625805"/>
                  <a:pt x="3056918" y="3625805"/>
                </a:cubicBezTo>
                <a:cubicBezTo>
                  <a:pt x="3412211" y="3625805"/>
                  <a:pt x="3638171" y="3814515"/>
                  <a:pt x="3638171" y="4124117"/>
                </a:cubicBezTo>
                <a:cubicBezTo>
                  <a:pt x="3638171" y="4433719"/>
                  <a:pt x="3412211" y="4644543"/>
                  <a:pt x="3047999" y="4644543"/>
                </a:cubicBezTo>
                <a:cubicBezTo>
                  <a:pt x="2720951" y="4644543"/>
                  <a:pt x="2435527" y="4511857"/>
                  <a:pt x="2222946" y="4342313"/>
                </a:cubicBezTo>
                <a:lnTo>
                  <a:pt x="1933063" y="4822933"/>
                </a:lnTo>
                <a:cubicBezTo>
                  <a:pt x="2173889" y="5024912"/>
                  <a:pt x="2542561" y="5175290"/>
                  <a:pt x="3058405" y="5175290"/>
                </a:cubicBezTo>
                <a:cubicBezTo>
                  <a:pt x="3755611" y="5175290"/>
                  <a:pt x="4229830" y="4728578"/>
                  <a:pt x="4229830" y="4110849"/>
                </a:cubicBezTo>
                <a:cubicBezTo>
                  <a:pt x="4229830" y="3493119"/>
                  <a:pt x="3801695" y="3114225"/>
                  <a:pt x="3178818" y="3114225"/>
                </a:cubicBezTo>
                <a:cubicBezTo>
                  <a:pt x="3007861" y="3114225"/>
                  <a:pt x="2810146" y="3155505"/>
                  <a:pt x="2689733" y="3214477"/>
                </a:cubicBezTo>
                <a:lnTo>
                  <a:pt x="2744736" y="2409511"/>
                </a:lnTo>
                <a:lnTo>
                  <a:pt x="4026169" y="2409511"/>
                </a:lnTo>
                <a:lnTo>
                  <a:pt x="4026169" y="1883188"/>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en-US"/>
              <a:t>Click icon to add picture</a:t>
            </a:r>
            <a:endParaRPr lang="en-GB"/>
          </a:p>
        </p:txBody>
      </p:sp>
      <p:sp>
        <p:nvSpPr>
          <p:cNvPr id="8" name="Text Placeholder 29">
            <a:extLst>
              <a:ext uri="{FF2B5EF4-FFF2-40B4-BE49-F238E27FC236}">
                <a16:creationId xmlns:a16="http://schemas.microsoft.com/office/drawing/2014/main" id="{44E4F9BB-131C-DA11-8330-1278532DD3C7}"/>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26A6169B-562B-8F66-2B5C-19489101B699}"/>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320071197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ection Divider + Image A6">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BA5AB5-3C92-5003-411D-080017FB62FA}"/>
              </a:ext>
            </a:extLst>
          </p:cNvPr>
          <p:cNvSpPr>
            <a:spLocks noGrp="1"/>
          </p:cNvSpPr>
          <p:nvPr>
            <p:ph type="pic" sz="quarter" idx="14"/>
          </p:nvPr>
        </p:nvSpPr>
        <p:spPr>
          <a:xfrm>
            <a:off x="-2" y="0"/>
            <a:ext cx="6096001" cy="6858000"/>
          </a:xfrm>
          <a:custGeom>
            <a:avLst/>
            <a:gdLst>
              <a:gd name="connsiteX0" fmla="*/ 3077268 w 6096001"/>
              <a:gd name="connsiteY0" fmla="*/ 3517274 h 6858000"/>
              <a:gd name="connsiteX1" fmla="*/ 3608256 w 6096001"/>
              <a:gd name="connsiteY1" fmla="*/ 4024085 h 6858000"/>
              <a:gd name="connsiteX2" fmla="*/ 3609649 w 6096001"/>
              <a:gd name="connsiteY2" fmla="*/ 4025458 h 6858000"/>
              <a:gd name="connsiteX3" fmla="*/ 3064725 w 6096001"/>
              <a:gd name="connsiteY3" fmla="*/ 4548751 h 6858000"/>
              <a:gd name="connsiteX4" fmla="*/ 2503076 w 6096001"/>
              <a:gd name="connsiteY4" fmla="*/ 3973266 h 6858000"/>
              <a:gd name="connsiteX5" fmla="*/ 3077268 w 6096001"/>
              <a:gd name="connsiteY5" fmla="*/ 3517274 h 6858000"/>
              <a:gd name="connsiteX6" fmla="*/ 3834030 w 6096001"/>
              <a:gd name="connsiteY6" fmla="*/ 1925421 h 6858000"/>
              <a:gd name="connsiteX7" fmla="*/ 1945608 w 6096001"/>
              <a:gd name="connsiteY7" fmla="*/ 3731535 h 6858000"/>
              <a:gd name="connsiteX8" fmla="*/ 3085630 w 6096001"/>
              <a:gd name="connsiteY8" fmla="*/ 5025345 h 6858000"/>
              <a:gd name="connsiteX9" fmla="*/ 4148999 w 6096001"/>
              <a:gd name="connsiteY9" fmla="*/ 4015844 h 6858000"/>
              <a:gd name="connsiteX10" fmla="*/ 4150393 w 6096001"/>
              <a:gd name="connsiteY10" fmla="*/ 4015844 h 6858000"/>
              <a:gd name="connsiteX11" fmla="*/ 3195730 w 6096001"/>
              <a:gd name="connsiteY11" fmla="*/ 3083257 h 6858000"/>
              <a:gd name="connsiteX12" fmla="*/ 2525374 w 6096001"/>
              <a:gd name="connsiteY12" fmla="*/ 3338723 h 6858000"/>
              <a:gd name="connsiteX13" fmla="*/ 3946917 w 6096001"/>
              <a:gd name="connsiteY13" fmla="*/ 2402015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077268" y="3517274"/>
                </a:moveTo>
                <a:cubicBezTo>
                  <a:pt x="3396418" y="3517274"/>
                  <a:pt x="3608256" y="3704066"/>
                  <a:pt x="3608256" y="4024085"/>
                </a:cubicBezTo>
                <a:lnTo>
                  <a:pt x="3609649" y="4025458"/>
                </a:lnTo>
                <a:cubicBezTo>
                  <a:pt x="3609649" y="4352344"/>
                  <a:pt x="3379694" y="4548751"/>
                  <a:pt x="3064725" y="4548751"/>
                </a:cubicBezTo>
                <a:cubicBezTo>
                  <a:pt x="2727457" y="4548751"/>
                  <a:pt x="2503076" y="4293285"/>
                  <a:pt x="2503076" y="3973266"/>
                </a:cubicBezTo>
                <a:cubicBezTo>
                  <a:pt x="2503076" y="3691705"/>
                  <a:pt x="2779022" y="3517274"/>
                  <a:pt x="3077268" y="3517274"/>
                </a:cubicBezTo>
                <a:close/>
                <a:moveTo>
                  <a:pt x="3834030" y="1925421"/>
                </a:moveTo>
                <a:cubicBezTo>
                  <a:pt x="2503076" y="1967999"/>
                  <a:pt x="1945608" y="2776973"/>
                  <a:pt x="1945608" y="3731535"/>
                </a:cubicBezTo>
                <a:cubicBezTo>
                  <a:pt x="1945608" y="4574847"/>
                  <a:pt x="2416668" y="5025345"/>
                  <a:pt x="3085630" y="5025345"/>
                </a:cubicBezTo>
                <a:cubicBezTo>
                  <a:pt x="3700238" y="5025345"/>
                  <a:pt x="4148999" y="4616051"/>
                  <a:pt x="4148999" y="4015844"/>
                </a:cubicBezTo>
                <a:lnTo>
                  <a:pt x="4150393" y="4015844"/>
                </a:lnTo>
                <a:cubicBezTo>
                  <a:pt x="4150393" y="3432119"/>
                  <a:pt x="3730899" y="3083257"/>
                  <a:pt x="3195730" y="3083257"/>
                </a:cubicBezTo>
                <a:cubicBezTo>
                  <a:pt x="2897484" y="3083257"/>
                  <a:pt x="2654986" y="3210990"/>
                  <a:pt x="2525374" y="3338723"/>
                </a:cubicBezTo>
                <a:cubicBezTo>
                  <a:pt x="2710732" y="2700059"/>
                  <a:pt x="3160888" y="2436352"/>
                  <a:pt x="3946917" y="2402015"/>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en-US"/>
              <a:t>Click icon to add picture</a:t>
            </a:r>
            <a:endParaRPr lang="en-GB"/>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7BB44742-AE3F-8E84-7834-7B05B9090FA0}"/>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7B5AA4FE-F153-D70D-DFCB-AA26BFD8A1F4}"/>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56478954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ection Divider + Image B1">
    <p:bg>
      <p:bgPr>
        <a:solidFill>
          <a:schemeClr val="tx2">
            <a:lumMod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21E2CB-391E-E74E-90AE-4B5A47140739}"/>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icture Placeholder 25">
            <a:extLst>
              <a:ext uri="{FF2B5EF4-FFF2-40B4-BE49-F238E27FC236}">
                <a16:creationId xmlns:a16="http://schemas.microsoft.com/office/drawing/2014/main" id="{2F82B885-0103-7D42-AE00-61FB2FE0C2F4}"/>
              </a:ext>
            </a:extLst>
          </p:cNvPr>
          <p:cNvSpPr>
            <a:spLocks noGrp="1"/>
          </p:cNvSpPr>
          <p:nvPr>
            <p:ph type="pic" sz="quarter" idx="10"/>
          </p:nvPr>
        </p:nvSpPr>
        <p:spPr>
          <a:xfrm>
            <a:off x="-2" y="0"/>
            <a:ext cx="6096001" cy="6858000"/>
          </a:xfrm>
          <a:custGeom>
            <a:avLst/>
            <a:gdLst>
              <a:gd name="connsiteX0" fmla="*/ 3022951 w 6096001"/>
              <a:gd name="connsiteY0" fmla="*/ 1876235 h 6858000"/>
              <a:gd name="connsiteX1" fmla="*/ 2208500 w 6096001"/>
              <a:gd name="connsiteY1" fmla="*/ 2461578 h 6858000"/>
              <a:gd name="connsiteX2" fmla="*/ 2208500 w 6096001"/>
              <a:gd name="connsiteY2" fmla="*/ 2993835 h 6858000"/>
              <a:gd name="connsiteX3" fmla="*/ 2859036 w 6096001"/>
              <a:gd name="connsiteY3" fmla="*/ 2643188 h 6858000"/>
              <a:gd name="connsiteX4" fmla="*/ 2859036 w 6096001"/>
              <a:gd name="connsiteY4" fmla="*/ 4981766 h 6858000"/>
              <a:gd name="connsiteX5" fmla="*/ 3371270 w 6096001"/>
              <a:gd name="connsiteY5" fmla="*/ 4981766 h 6858000"/>
              <a:gd name="connsiteX6" fmla="*/ 3371270 w 6096001"/>
              <a:gd name="connsiteY6" fmla="*/ 1876235 h 6858000"/>
              <a:gd name="connsiteX7" fmla="*/ 0 w 6096001"/>
              <a:gd name="connsiteY7" fmla="*/ 0 h 6858000"/>
              <a:gd name="connsiteX8" fmla="*/ 5214397 w 6096001"/>
              <a:gd name="connsiteY8" fmla="*/ 0 h 6858000"/>
              <a:gd name="connsiteX9" fmla="*/ 6096001 w 6096001"/>
              <a:gd name="connsiteY9" fmla="*/ 881604 h 6858000"/>
              <a:gd name="connsiteX10" fmla="*/ 6096001 w 6096001"/>
              <a:gd name="connsiteY10" fmla="*/ 6858000 h 6858000"/>
              <a:gd name="connsiteX11" fmla="*/ 0 w 609600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6001" h="6858000">
                <a:moveTo>
                  <a:pt x="3022951" y="1876235"/>
                </a:moveTo>
                <a:cubicBezTo>
                  <a:pt x="2752748" y="2187766"/>
                  <a:pt x="2482545" y="2379155"/>
                  <a:pt x="2208500" y="2461578"/>
                </a:cubicBezTo>
                <a:lnTo>
                  <a:pt x="2208500" y="2993835"/>
                </a:lnTo>
                <a:cubicBezTo>
                  <a:pt x="2426199" y="2942146"/>
                  <a:pt x="2640057" y="2824798"/>
                  <a:pt x="2859036" y="2643188"/>
                </a:cubicBezTo>
                <a:lnTo>
                  <a:pt x="2859036" y="4981766"/>
                </a:lnTo>
                <a:lnTo>
                  <a:pt x="3371270" y="4981766"/>
                </a:lnTo>
                <a:lnTo>
                  <a:pt x="3371270" y="1876235"/>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defRPr sz="1600">
                <a:solidFill>
                  <a:schemeClr val="bg1">
                    <a:lumMod val="50000"/>
                  </a:schemeClr>
                </a:solidFill>
              </a:defRPr>
            </a:lvl1pPr>
          </a:lstStyle>
          <a:p>
            <a:r>
              <a:rPr lang="en-US"/>
              <a:t>Click icon to add picture</a:t>
            </a:r>
            <a:endParaRPr lang="en-GB"/>
          </a:p>
        </p:txBody>
      </p:sp>
      <p:pic>
        <p:nvPicPr>
          <p:cNvPr id="8" name="Graphic 7">
            <a:extLst>
              <a:ext uri="{FF2B5EF4-FFF2-40B4-BE49-F238E27FC236}">
                <a16:creationId xmlns:a16="http://schemas.microsoft.com/office/drawing/2014/main" id="{3EC50268-B292-A44F-BED3-2C5DBBD2606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7" name="Text Placeholder 29">
            <a:extLst>
              <a:ext uri="{FF2B5EF4-FFF2-40B4-BE49-F238E27FC236}">
                <a16:creationId xmlns:a16="http://schemas.microsoft.com/office/drawing/2014/main" id="{F9D1ECA4-2E76-AFCB-1752-45EC49E126B9}"/>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210A6CFC-9DAE-801C-CBAB-81E6DC1F915B}"/>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en-GB"/>
              <a:t>SUBTITLE GOES HERE: TYPE IN CAPITALS</a:t>
            </a:r>
          </a:p>
        </p:txBody>
      </p:sp>
    </p:spTree>
    <p:extLst>
      <p:ext uri="{BB962C8B-B14F-4D97-AF65-F5344CB8AC3E}">
        <p14:creationId xmlns:p14="http://schemas.microsoft.com/office/powerpoint/2010/main" val="1763929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652260" y="1304924"/>
            <a:ext cx="5033328" cy="4608501"/>
          </a:xfrm>
        </p:spPr>
        <p:txBody>
          <a:bodyPr numCol="1" spcCol="180000">
            <a:noAutofit/>
          </a:bodyPr>
          <a:lstStyle>
            <a:lvl1pPr marL="0" indent="0">
              <a:spcAft>
                <a:spcPts val="1200"/>
              </a:spcAft>
              <a:buClr>
                <a:schemeClr val="bg2"/>
              </a:buClr>
              <a:buFont typeface="Arial" panose="020B0604020202020204" pitchFamily="34" charset="0"/>
              <a:buNone/>
              <a:defRPr sz="24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123393086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Section Divider + Image B2">
    <p:bg>
      <p:bgPr>
        <a:solidFill>
          <a:schemeClr val="tx2">
            <a:lumMod val="7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8B3FAE-10BA-7845-921A-76D948055D40}"/>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71AEB3A9-DC85-414C-A1EF-308330C0697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39" name="Picture Placeholder 38">
            <a:extLst>
              <a:ext uri="{FF2B5EF4-FFF2-40B4-BE49-F238E27FC236}">
                <a16:creationId xmlns:a16="http://schemas.microsoft.com/office/drawing/2014/main" id="{785EFCE5-1951-3242-A232-F252911C4EAB}"/>
              </a:ext>
            </a:extLst>
          </p:cNvPr>
          <p:cNvSpPr>
            <a:spLocks noGrp="1"/>
          </p:cNvSpPr>
          <p:nvPr>
            <p:ph type="pic" sz="quarter" idx="10"/>
          </p:nvPr>
        </p:nvSpPr>
        <p:spPr>
          <a:xfrm>
            <a:off x="-2" y="0"/>
            <a:ext cx="6096001" cy="6858000"/>
          </a:xfrm>
          <a:custGeom>
            <a:avLst/>
            <a:gdLst>
              <a:gd name="connsiteX0" fmla="*/ 3078800 w 6096001"/>
              <a:gd name="connsiteY0" fmla="*/ 1892300 h 6858000"/>
              <a:gd name="connsiteX1" fmla="*/ 2003079 w 6096001"/>
              <a:gd name="connsiteY1" fmla="*/ 2443193 h 6858000"/>
              <a:gd name="connsiteX2" fmla="*/ 2435905 w 6096001"/>
              <a:gd name="connsiteY2" fmla="*/ 2746603 h 6858000"/>
              <a:gd name="connsiteX3" fmla="*/ 3026635 w 6096001"/>
              <a:gd name="connsiteY3" fmla="*/ 2408238 h 6858000"/>
              <a:gd name="connsiteX4" fmla="*/ 3472150 w 6096001"/>
              <a:gd name="connsiteY4" fmla="*/ 2777364 h 6858000"/>
              <a:gd name="connsiteX5" fmla="*/ 2825026 w 6096001"/>
              <a:gd name="connsiteY5" fmla="*/ 3514218 h 6858000"/>
              <a:gd name="connsiteX6" fmla="*/ 1986161 w 6096001"/>
              <a:gd name="connsiteY6" fmla="*/ 4857893 h 6858000"/>
              <a:gd name="connsiteX7" fmla="*/ 1986161 w 6096001"/>
              <a:gd name="connsiteY7" fmla="*/ 5014492 h 6858000"/>
              <a:gd name="connsiteX8" fmla="*/ 4102356 w 6096001"/>
              <a:gd name="connsiteY8" fmla="*/ 5014492 h 6858000"/>
              <a:gd name="connsiteX9" fmla="*/ 4102356 w 6096001"/>
              <a:gd name="connsiteY9" fmla="*/ 4515333 h 6858000"/>
              <a:gd name="connsiteX10" fmla="*/ 2614957 w 6096001"/>
              <a:gd name="connsiteY10" fmla="*/ 4515333 h 6858000"/>
              <a:gd name="connsiteX11" fmla="*/ 3301557 w 6096001"/>
              <a:gd name="connsiteY11" fmla="*/ 3809239 h 6858000"/>
              <a:gd name="connsiteX12" fmla="*/ 4053011 w 6096001"/>
              <a:gd name="connsiteY12" fmla="*/ 2750798 h 6858000"/>
              <a:gd name="connsiteX13" fmla="*/ 3078800 w 6096001"/>
              <a:gd name="connsiteY13" fmla="*/ 1892300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078800" y="1892300"/>
                </a:moveTo>
                <a:cubicBezTo>
                  <a:pt x="2571252" y="1892300"/>
                  <a:pt x="2235706" y="2082456"/>
                  <a:pt x="2003079" y="2443193"/>
                </a:cubicBezTo>
                <a:lnTo>
                  <a:pt x="2435905" y="2746603"/>
                </a:lnTo>
                <a:cubicBezTo>
                  <a:pt x="2576891" y="2529882"/>
                  <a:pt x="2768632" y="2408238"/>
                  <a:pt x="3026635" y="2408238"/>
                </a:cubicBezTo>
                <a:cubicBezTo>
                  <a:pt x="3318476" y="2408238"/>
                  <a:pt x="3472150" y="2556447"/>
                  <a:pt x="3472150" y="2777364"/>
                </a:cubicBezTo>
                <a:cubicBezTo>
                  <a:pt x="3472150" y="3020651"/>
                  <a:pt x="3301557" y="3198224"/>
                  <a:pt x="2825026" y="3514218"/>
                </a:cubicBezTo>
                <a:cubicBezTo>
                  <a:pt x="2231476" y="3916901"/>
                  <a:pt x="1986161" y="4315389"/>
                  <a:pt x="1986161" y="4857893"/>
                </a:cubicBezTo>
                <a:lnTo>
                  <a:pt x="1986161" y="5014492"/>
                </a:lnTo>
                <a:lnTo>
                  <a:pt x="4102356" y="5014492"/>
                </a:lnTo>
                <a:lnTo>
                  <a:pt x="4102356" y="4515333"/>
                </a:lnTo>
                <a:lnTo>
                  <a:pt x="2614957" y="4515333"/>
                </a:lnTo>
                <a:cubicBezTo>
                  <a:pt x="2645974" y="4346150"/>
                  <a:pt x="2891289" y="4081889"/>
                  <a:pt x="3301557" y="3809239"/>
                </a:cubicBezTo>
                <a:cubicBezTo>
                  <a:pt x="3834483" y="3456891"/>
                  <a:pt x="4053011" y="3175852"/>
                  <a:pt x="4053011" y="2750798"/>
                </a:cubicBezTo>
                <a:cubicBezTo>
                  <a:pt x="4053011" y="2255833"/>
                  <a:pt x="3646972" y="1892300"/>
                  <a:pt x="3078800" y="1892300"/>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en-US"/>
              <a:t>Click icon to add picture</a:t>
            </a:r>
            <a:endParaRPr lang="en-GB"/>
          </a:p>
        </p:txBody>
      </p:sp>
      <p:sp>
        <p:nvSpPr>
          <p:cNvPr id="10" name="Text Placeholder 29">
            <a:extLst>
              <a:ext uri="{FF2B5EF4-FFF2-40B4-BE49-F238E27FC236}">
                <a16:creationId xmlns:a16="http://schemas.microsoft.com/office/drawing/2014/main" id="{06A0666E-A97D-1003-AAE7-6FAEBACEBC15}"/>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en-GB"/>
              <a:t>Section title goes here</a:t>
            </a:r>
          </a:p>
        </p:txBody>
      </p:sp>
      <p:sp>
        <p:nvSpPr>
          <p:cNvPr id="11" name="Text Placeholder 31">
            <a:extLst>
              <a:ext uri="{FF2B5EF4-FFF2-40B4-BE49-F238E27FC236}">
                <a16:creationId xmlns:a16="http://schemas.microsoft.com/office/drawing/2014/main" id="{098A54B8-9E40-BE44-A31D-00E6FC191FAA}"/>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en-GB"/>
              <a:t>SUBTITLE GOES HERE: TYPE IN CAPITALS</a:t>
            </a:r>
          </a:p>
        </p:txBody>
      </p:sp>
    </p:spTree>
    <p:extLst>
      <p:ext uri="{BB962C8B-B14F-4D97-AF65-F5344CB8AC3E}">
        <p14:creationId xmlns:p14="http://schemas.microsoft.com/office/powerpoint/2010/main" val="199509525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Section Divider + Image B3">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27288C-7259-9C4C-AE4F-E7A2FDA0B2B2}"/>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B864648D-453B-ED4C-8BB1-586D325E3F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13" name="Picture Placeholder 12">
            <a:extLst>
              <a:ext uri="{FF2B5EF4-FFF2-40B4-BE49-F238E27FC236}">
                <a16:creationId xmlns:a16="http://schemas.microsoft.com/office/drawing/2014/main" id="{736D7151-EE44-6D41-A861-17BC5B8F0001}"/>
              </a:ext>
            </a:extLst>
          </p:cNvPr>
          <p:cNvSpPr>
            <a:spLocks noGrp="1"/>
          </p:cNvSpPr>
          <p:nvPr>
            <p:ph type="pic" sz="quarter" idx="10"/>
          </p:nvPr>
        </p:nvSpPr>
        <p:spPr>
          <a:xfrm>
            <a:off x="-2" y="0"/>
            <a:ext cx="6096001" cy="6858000"/>
          </a:xfrm>
          <a:custGeom>
            <a:avLst/>
            <a:gdLst>
              <a:gd name="connsiteX0" fmla="*/ 3115819 w 6096001"/>
              <a:gd name="connsiteY0" fmla="*/ 1901215 h 6858000"/>
              <a:gd name="connsiteX1" fmla="*/ 2096475 w 6096001"/>
              <a:gd name="connsiteY1" fmla="*/ 2469051 h 6858000"/>
              <a:gd name="connsiteX2" fmla="*/ 2517092 w 6096001"/>
              <a:gd name="connsiteY2" fmla="*/ 2737003 h 6858000"/>
              <a:gd name="connsiteX3" fmla="*/ 3061016 w 6096001"/>
              <a:gd name="connsiteY3" fmla="*/ 2401022 h 6858000"/>
              <a:gd name="connsiteX4" fmla="*/ 3455600 w 6096001"/>
              <a:gd name="connsiteY4" fmla="*/ 2732838 h 6858000"/>
              <a:gd name="connsiteX5" fmla="*/ 2725345 w 6096001"/>
              <a:gd name="connsiteY5" fmla="*/ 3202101 h 6858000"/>
              <a:gd name="connsiteX6" fmla="*/ 2725345 w 6096001"/>
              <a:gd name="connsiteY6" fmla="*/ 3663034 h 6858000"/>
              <a:gd name="connsiteX7" fmla="*/ 3570688 w 6096001"/>
              <a:gd name="connsiteY7" fmla="*/ 4110083 h 6858000"/>
              <a:gd name="connsiteX8" fmla="*/ 3044575 w 6096001"/>
              <a:gd name="connsiteY8" fmla="*/ 4544637 h 6858000"/>
              <a:gd name="connsiteX9" fmla="*/ 2300618 w 6096001"/>
              <a:gd name="connsiteY9" fmla="*/ 4273909 h 6858000"/>
              <a:gd name="connsiteX10" fmla="*/ 1977278 w 6096001"/>
              <a:gd name="connsiteY10" fmla="*/ 4712628 h 6858000"/>
              <a:gd name="connsiteX11" fmla="*/ 1978648 w 6096001"/>
              <a:gd name="connsiteY11" fmla="*/ 4711240 h 6858000"/>
              <a:gd name="connsiteX12" fmla="*/ 3048685 w 6096001"/>
              <a:gd name="connsiteY12" fmla="*/ 5043056 h 6858000"/>
              <a:gd name="connsiteX13" fmla="*/ 4118722 w 6096001"/>
              <a:gd name="connsiteY13" fmla="*/ 4126744 h 6858000"/>
              <a:gd name="connsiteX14" fmla="*/ 3455600 w 6096001"/>
              <a:gd name="connsiteY14" fmla="*/ 3360373 h 6858000"/>
              <a:gd name="connsiteX15" fmla="*/ 3999524 w 6096001"/>
              <a:gd name="connsiteY15" fmla="*/ 2628712 h 6858000"/>
              <a:gd name="connsiteX16" fmla="*/ 3115819 w 6096001"/>
              <a:gd name="connsiteY16" fmla="*/ 1901215 h 6858000"/>
              <a:gd name="connsiteX17" fmla="*/ 0 w 6096001"/>
              <a:gd name="connsiteY17" fmla="*/ 0 h 6858000"/>
              <a:gd name="connsiteX18" fmla="*/ 5214397 w 6096001"/>
              <a:gd name="connsiteY18" fmla="*/ 0 h 6858000"/>
              <a:gd name="connsiteX19" fmla="*/ 6096001 w 6096001"/>
              <a:gd name="connsiteY19" fmla="*/ 881604 h 6858000"/>
              <a:gd name="connsiteX20" fmla="*/ 6096001 w 6096001"/>
              <a:gd name="connsiteY20" fmla="*/ 6858000 h 6858000"/>
              <a:gd name="connsiteX21" fmla="*/ 0 w 6096001"/>
              <a:gd name="connsiteY2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6001" h="6858000">
                <a:moveTo>
                  <a:pt x="3115819" y="1901215"/>
                </a:moveTo>
                <a:cubicBezTo>
                  <a:pt x="2614368" y="1901215"/>
                  <a:pt x="2278697" y="2128905"/>
                  <a:pt x="2096475" y="2469051"/>
                </a:cubicBezTo>
                <a:lnTo>
                  <a:pt x="2517092" y="2737003"/>
                </a:lnTo>
                <a:cubicBezTo>
                  <a:pt x="2602037" y="2581508"/>
                  <a:pt x="2780148" y="2401022"/>
                  <a:pt x="3061016" y="2401022"/>
                </a:cubicBezTo>
                <a:cubicBezTo>
                  <a:pt x="3302151" y="2401022"/>
                  <a:pt x="3455600" y="2534304"/>
                  <a:pt x="3455600" y="2732838"/>
                </a:cubicBezTo>
                <a:cubicBezTo>
                  <a:pt x="3455600" y="2964693"/>
                  <a:pt x="3285710" y="3197936"/>
                  <a:pt x="2725345" y="3202101"/>
                </a:cubicBezTo>
                <a:lnTo>
                  <a:pt x="2725345" y="3663034"/>
                </a:lnTo>
                <a:cubicBezTo>
                  <a:pt x="3303521" y="3663034"/>
                  <a:pt x="3570688" y="3825471"/>
                  <a:pt x="3570688" y="4110083"/>
                </a:cubicBezTo>
                <a:cubicBezTo>
                  <a:pt x="3570688" y="4372481"/>
                  <a:pt x="3384356" y="4544637"/>
                  <a:pt x="3044575" y="4544637"/>
                </a:cubicBezTo>
                <a:cubicBezTo>
                  <a:pt x="2737676" y="4544637"/>
                  <a:pt x="2504761" y="4433570"/>
                  <a:pt x="2300618" y="4273909"/>
                </a:cubicBezTo>
                <a:lnTo>
                  <a:pt x="1977278" y="4712628"/>
                </a:lnTo>
                <a:lnTo>
                  <a:pt x="1978648" y="4711240"/>
                </a:lnTo>
                <a:cubicBezTo>
                  <a:pt x="2271846" y="4926434"/>
                  <a:pt x="2581486" y="5043056"/>
                  <a:pt x="3048685" y="5043056"/>
                </a:cubicBezTo>
                <a:cubicBezTo>
                  <a:pt x="3698106" y="5043056"/>
                  <a:pt x="4118722" y="4659870"/>
                  <a:pt x="4118722" y="4126744"/>
                </a:cubicBezTo>
                <a:cubicBezTo>
                  <a:pt x="4118722" y="3708850"/>
                  <a:pt x="3863886" y="3468665"/>
                  <a:pt x="3455600" y="3360373"/>
                </a:cubicBezTo>
                <a:cubicBezTo>
                  <a:pt x="3791271" y="3239587"/>
                  <a:pt x="3999524" y="2999402"/>
                  <a:pt x="3999524" y="2628712"/>
                </a:cubicBezTo>
                <a:cubicBezTo>
                  <a:pt x="3999524" y="2206653"/>
                  <a:pt x="3617271" y="1901215"/>
                  <a:pt x="3115819" y="1901215"/>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a:defRPr sz="1600">
                <a:solidFill>
                  <a:schemeClr val="bg1">
                    <a:lumMod val="50000"/>
                  </a:schemeClr>
                </a:solidFill>
              </a:defRPr>
            </a:lvl1pPr>
          </a:lstStyle>
          <a:p>
            <a:r>
              <a:rPr lang="en-US"/>
              <a:t>Click icon to add picture</a:t>
            </a:r>
            <a:endParaRPr lang="en-GB"/>
          </a:p>
        </p:txBody>
      </p:sp>
      <p:sp>
        <p:nvSpPr>
          <p:cNvPr id="7" name="Text Placeholder 29">
            <a:extLst>
              <a:ext uri="{FF2B5EF4-FFF2-40B4-BE49-F238E27FC236}">
                <a16:creationId xmlns:a16="http://schemas.microsoft.com/office/drawing/2014/main" id="{25C2FE18-7101-835D-ADE0-E6D02E757D2C}"/>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en-GB"/>
              <a:t>Section title goes here</a:t>
            </a:r>
          </a:p>
        </p:txBody>
      </p:sp>
      <p:sp>
        <p:nvSpPr>
          <p:cNvPr id="12" name="Text Placeholder 31">
            <a:extLst>
              <a:ext uri="{FF2B5EF4-FFF2-40B4-BE49-F238E27FC236}">
                <a16:creationId xmlns:a16="http://schemas.microsoft.com/office/drawing/2014/main" id="{E4418E5A-E58F-0B96-77BA-27495CF8E9DA}"/>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en-GB"/>
              <a:t>SUBTITLE GOES HERE: TYPE IN CAPITALS</a:t>
            </a:r>
          </a:p>
        </p:txBody>
      </p:sp>
    </p:spTree>
    <p:extLst>
      <p:ext uri="{BB962C8B-B14F-4D97-AF65-F5344CB8AC3E}">
        <p14:creationId xmlns:p14="http://schemas.microsoft.com/office/powerpoint/2010/main" val="398344656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Section Divider + Image B4">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27288C-7259-9C4C-AE4F-E7A2FDA0B2B2}"/>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B864648D-453B-ED4C-8BB1-586D325E3F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7" name="Picture Placeholder 6">
            <a:extLst>
              <a:ext uri="{FF2B5EF4-FFF2-40B4-BE49-F238E27FC236}">
                <a16:creationId xmlns:a16="http://schemas.microsoft.com/office/drawing/2014/main" id="{A66FEC1B-CB13-FBEB-0D56-B30A0523DF3A}"/>
              </a:ext>
            </a:extLst>
          </p:cNvPr>
          <p:cNvSpPr>
            <a:spLocks noGrp="1"/>
          </p:cNvSpPr>
          <p:nvPr>
            <p:ph type="pic" sz="quarter" idx="14"/>
          </p:nvPr>
        </p:nvSpPr>
        <p:spPr>
          <a:xfrm>
            <a:off x="0" y="0"/>
            <a:ext cx="6096001" cy="6858000"/>
          </a:xfrm>
          <a:custGeom>
            <a:avLst/>
            <a:gdLst>
              <a:gd name="connsiteX0" fmla="*/ 3218999 w 6096001"/>
              <a:gd name="connsiteY0" fmla="*/ 2668987 h 6858000"/>
              <a:gd name="connsiteX1" fmla="*/ 3218999 w 6096001"/>
              <a:gd name="connsiteY1" fmla="*/ 3752595 h 6858000"/>
              <a:gd name="connsiteX2" fmla="*/ 2442001 w 6096001"/>
              <a:gd name="connsiteY2" fmla="*/ 3752595 h 6858000"/>
              <a:gd name="connsiteX3" fmla="*/ 3218999 w 6096001"/>
              <a:gd name="connsiteY3" fmla="*/ 1883188 h 6858000"/>
              <a:gd name="connsiteX4" fmla="*/ 1820976 w 6096001"/>
              <a:gd name="connsiteY4" fmla="*/ 3839578 h 6858000"/>
              <a:gd name="connsiteX5" fmla="*/ 1820976 w 6096001"/>
              <a:gd name="connsiteY5" fmla="*/ 4242061 h 6858000"/>
              <a:gd name="connsiteX6" fmla="*/ 3218999 w 6096001"/>
              <a:gd name="connsiteY6" fmla="*/ 4242061 h 6858000"/>
              <a:gd name="connsiteX7" fmla="*/ 3218999 w 6096001"/>
              <a:gd name="connsiteY7" fmla="*/ 5164970 h 6858000"/>
              <a:gd name="connsiteX8" fmla="*/ 3791372 w 6096001"/>
              <a:gd name="connsiteY8" fmla="*/ 5164970 h 6858000"/>
              <a:gd name="connsiteX9" fmla="*/ 3791372 w 6096001"/>
              <a:gd name="connsiteY9" fmla="*/ 4242061 h 6858000"/>
              <a:gd name="connsiteX10" fmla="*/ 4275028 w 6096001"/>
              <a:gd name="connsiteY10" fmla="*/ 4242061 h 6858000"/>
              <a:gd name="connsiteX11" fmla="*/ 4275028 w 6096001"/>
              <a:gd name="connsiteY11" fmla="*/ 3752595 h 6858000"/>
              <a:gd name="connsiteX12" fmla="*/ 3791372 w 6096001"/>
              <a:gd name="connsiteY12" fmla="*/ 3752595 h 6858000"/>
              <a:gd name="connsiteX13" fmla="*/ 3791372 w 6096001"/>
              <a:gd name="connsiteY13" fmla="*/ 1883188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218999" y="2668987"/>
                </a:moveTo>
                <a:lnTo>
                  <a:pt x="3218999" y="3752595"/>
                </a:lnTo>
                <a:lnTo>
                  <a:pt x="2442001" y="3752595"/>
                </a:lnTo>
                <a:close/>
                <a:moveTo>
                  <a:pt x="3218999" y="1883188"/>
                </a:moveTo>
                <a:lnTo>
                  <a:pt x="1820976" y="3839578"/>
                </a:lnTo>
                <a:lnTo>
                  <a:pt x="1820976" y="4242061"/>
                </a:lnTo>
                <a:lnTo>
                  <a:pt x="3218999" y="4242061"/>
                </a:lnTo>
                <a:lnTo>
                  <a:pt x="3218999" y="5164970"/>
                </a:lnTo>
                <a:lnTo>
                  <a:pt x="3791372" y="5164970"/>
                </a:lnTo>
                <a:lnTo>
                  <a:pt x="3791372" y="4242061"/>
                </a:lnTo>
                <a:lnTo>
                  <a:pt x="4275028" y="4242061"/>
                </a:lnTo>
                <a:lnTo>
                  <a:pt x="4275028" y="3752595"/>
                </a:lnTo>
                <a:lnTo>
                  <a:pt x="3791372" y="3752595"/>
                </a:lnTo>
                <a:lnTo>
                  <a:pt x="3791372" y="1883188"/>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en-US"/>
              <a:t>Click icon to add picture</a:t>
            </a:r>
            <a:endParaRPr lang="en-GB"/>
          </a:p>
        </p:txBody>
      </p:sp>
      <p:sp>
        <p:nvSpPr>
          <p:cNvPr id="12" name="Text Placeholder 29">
            <a:extLst>
              <a:ext uri="{FF2B5EF4-FFF2-40B4-BE49-F238E27FC236}">
                <a16:creationId xmlns:a16="http://schemas.microsoft.com/office/drawing/2014/main" id="{685E723E-9B95-DE16-D2D8-EB21AE8AD08F}"/>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en-GB"/>
              <a:t>Section title goes here</a:t>
            </a:r>
          </a:p>
        </p:txBody>
      </p:sp>
      <p:sp>
        <p:nvSpPr>
          <p:cNvPr id="13" name="Text Placeholder 31">
            <a:extLst>
              <a:ext uri="{FF2B5EF4-FFF2-40B4-BE49-F238E27FC236}">
                <a16:creationId xmlns:a16="http://schemas.microsoft.com/office/drawing/2014/main" id="{92B6EC2E-829A-8421-4DF9-E5CDC6DA5409}"/>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en-GB"/>
              <a:t>SUBTITLE GOES HERE: TYPE IN CAPITALS</a:t>
            </a:r>
          </a:p>
        </p:txBody>
      </p:sp>
    </p:spTree>
    <p:extLst>
      <p:ext uri="{BB962C8B-B14F-4D97-AF65-F5344CB8AC3E}">
        <p14:creationId xmlns:p14="http://schemas.microsoft.com/office/powerpoint/2010/main" val="73476100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Section Divider + Image B5">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27288C-7259-9C4C-AE4F-E7A2FDA0B2B2}"/>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B864648D-453B-ED4C-8BB1-586D325E3F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12" name="Picture Placeholder 11">
            <a:extLst>
              <a:ext uri="{FF2B5EF4-FFF2-40B4-BE49-F238E27FC236}">
                <a16:creationId xmlns:a16="http://schemas.microsoft.com/office/drawing/2014/main" id="{965DBAFD-23F0-1A0E-5FDF-8321772FC365}"/>
              </a:ext>
            </a:extLst>
          </p:cNvPr>
          <p:cNvSpPr>
            <a:spLocks noGrp="1"/>
          </p:cNvSpPr>
          <p:nvPr>
            <p:ph type="pic" sz="quarter" idx="14"/>
          </p:nvPr>
        </p:nvSpPr>
        <p:spPr>
          <a:xfrm>
            <a:off x="-2" y="0"/>
            <a:ext cx="6096001" cy="6858000"/>
          </a:xfrm>
          <a:custGeom>
            <a:avLst/>
            <a:gdLst>
              <a:gd name="connsiteX0" fmla="*/ 2264571 w 6096001"/>
              <a:gd name="connsiteY0" fmla="*/ 1883188 h 6858000"/>
              <a:gd name="connsiteX1" fmla="*/ 2167943 w 6096001"/>
              <a:gd name="connsiteY1" fmla="*/ 3625805 h 6858000"/>
              <a:gd name="connsiteX2" fmla="*/ 2578239 w 6096001"/>
              <a:gd name="connsiteY2" fmla="*/ 3754069 h 6858000"/>
              <a:gd name="connsiteX3" fmla="*/ 3056918 w 6096001"/>
              <a:gd name="connsiteY3" fmla="*/ 3625805 h 6858000"/>
              <a:gd name="connsiteX4" fmla="*/ 3638171 w 6096001"/>
              <a:gd name="connsiteY4" fmla="*/ 4124117 h 6858000"/>
              <a:gd name="connsiteX5" fmla="*/ 3047999 w 6096001"/>
              <a:gd name="connsiteY5" fmla="*/ 4644543 h 6858000"/>
              <a:gd name="connsiteX6" fmla="*/ 2222946 w 6096001"/>
              <a:gd name="connsiteY6" fmla="*/ 4342313 h 6858000"/>
              <a:gd name="connsiteX7" fmla="*/ 1933063 w 6096001"/>
              <a:gd name="connsiteY7" fmla="*/ 4822933 h 6858000"/>
              <a:gd name="connsiteX8" fmla="*/ 3058405 w 6096001"/>
              <a:gd name="connsiteY8" fmla="*/ 5175290 h 6858000"/>
              <a:gd name="connsiteX9" fmla="*/ 4229830 w 6096001"/>
              <a:gd name="connsiteY9" fmla="*/ 4110849 h 6858000"/>
              <a:gd name="connsiteX10" fmla="*/ 3178818 w 6096001"/>
              <a:gd name="connsiteY10" fmla="*/ 3114225 h 6858000"/>
              <a:gd name="connsiteX11" fmla="*/ 2689733 w 6096001"/>
              <a:gd name="connsiteY11" fmla="*/ 3214477 h 6858000"/>
              <a:gd name="connsiteX12" fmla="*/ 2744736 w 6096001"/>
              <a:gd name="connsiteY12" fmla="*/ 2409511 h 6858000"/>
              <a:gd name="connsiteX13" fmla="*/ 4026169 w 6096001"/>
              <a:gd name="connsiteY13" fmla="*/ 2409511 h 6858000"/>
              <a:gd name="connsiteX14" fmla="*/ 4026169 w 6096001"/>
              <a:gd name="connsiteY14" fmla="*/ 1883188 h 6858000"/>
              <a:gd name="connsiteX15" fmla="*/ 0 w 6096001"/>
              <a:gd name="connsiteY15" fmla="*/ 0 h 6858000"/>
              <a:gd name="connsiteX16" fmla="*/ 5214397 w 6096001"/>
              <a:gd name="connsiteY16" fmla="*/ 0 h 6858000"/>
              <a:gd name="connsiteX17" fmla="*/ 6096001 w 6096001"/>
              <a:gd name="connsiteY17" fmla="*/ 881604 h 6858000"/>
              <a:gd name="connsiteX18" fmla="*/ 6096001 w 6096001"/>
              <a:gd name="connsiteY18" fmla="*/ 6858000 h 6858000"/>
              <a:gd name="connsiteX19" fmla="*/ 0 w 6096001"/>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1" h="6858000">
                <a:moveTo>
                  <a:pt x="2264571" y="1883188"/>
                </a:moveTo>
                <a:lnTo>
                  <a:pt x="2167943" y="3625805"/>
                </a:lnTo>
                <a:lnTo>
                  <a:pt x="2578239" y="3754069"/>
                </a:lnTo>
                <a:cubicBezTo>
                  <a:pt x="2706085" y="3671508"/>
                  <a:pt x="2863663" y="3625805"/>
                  <a:pt x="3056918" y="3625805"/>
                </a:cubicBezTo>
                <a:cubicBezTo>
                  <a:pt x="3412211" y="3625805"/>
                  <a:pt x="3638171" y="3814515"/>
                  <a:pt x="3638171" y="4124117"/>
                </a:cubicBezTo>
                <a:cubicBezTo>
                  <a:pt x="3638171" y="4433719"/>
                  <a:pt x="3412211" y="4644543"/>
                  <a:pt x="3047999" y="4644543"/>
                </a:cubicBezTo>
                <a:cubicBezTo>
                  <a:pt x="2720951" y="4644543"/>
                  <a:pt x="2435527" y="4511857"/>
                  <a:pt x="2222946" y="4342313"/>
                </a:cubicBezTo>
                <a:lnTo>
                  <a:pt x="1933063" y="4822933"/>
                </a:lnTo>
                <a:cubicBezTo>
                  <a:pt x="2173889" y="5024912"/>
                  <a:pt x="2542561" y="5175290"/>
                  <a:pt x="3058405" y="5175290"/>
                </a:cubicBezTo>
                <a:cubicBezTo>
                  <a:pt x="3755611" y="5175290"/>
                  <a:pt x="4229830" y="4728578"/>
                  <a:pt x="4229830" y="4110849"/>
                </a:cubicBezTo>
                <a:cubicBezTo>
                  <a:pt x="4229830" y="3493119"/>
                  <a:pt x="3801695" y="3114225"/>
                  <a:pt x="3178818" y="3114225"/>
                </a:cubicBezTo>
                <a:cubicBezTo>
                  <a:pt x="3007861" y="3114225"/>
                  <a:pt x="2810146" y="3155505"/>
                  <a:pt x="2689733" y="3214477"/>
                </a:cubicBezTo>
                <a:lnTo>
                  <a:pt x="2744736" y="2409511"/>
                </a:lnTo>
                <a:lnTo>
                  <a:pt x="4026169" y="2409511"/>
                </a:lnTo>
                <a:lnTo>
                  <a:pt x="4026169" y="1883188"/>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en-US"/>
              <a:t>Click icon to add picture</a:t>
            </a:r>
            <a:endParaRPr lang="en-GB"/>
          </a:p>
        </p:txBody>
      </p:sp>
      <p:sp>
        <p:nvSpPr>
          <p:cNvPr id="7" name="Text Placeholder 29">
            <a:extLst>
              <a:ext uri="{FF2B5EF4-FFF2-40B4-BE49-F238E27FC236}">
                <a16:creationId xmlns:a16="http://schemas.microsoft.com/office/drawing/2014/main" id="{40CB19B9-B076-F72F-4871-28E77338605E}"/>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en-GB"/>
              <a:t>Section title goes here</a:t>
            </a:r>
          </a:p>
        </p:txBody>
      </p:sp>
      <p:sp>
        <p:nvSpPr>
          <p:cNvPr id="13" name="Text Placeholder 31">
            <a:extLst>
              <a:ext uri="{FF2B5EF4-FFF2-40B4-BE49-F238E27FC236}">
                <a16:creationId xmlns:a16="http://schemas.microsoft.com/office/drawing/2014/main" id="{A7A9F534-6D07-AD6C-9EA8-9F5BCBDDD1B2}"/>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en-GB"/>
              <a:t>SUBTITLE GOES HERE: TYPE IN CAPITALS</a:t>
            </a:r>
          </a:p>
        </p:txBody>
      </p:sp>
    </p:spTree>
    <p:extLst>
      <p:ext uri="{BB962C8B-B14F-4D97-AF65-F5344CB8AC3E}">
        <p14:creationId xmlns:p14="http://schemas.microsoft.com/office/powerpoint/2010/main" val="338853549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Section Divider + Image B6">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27288C-7259-9C4C-AE4F-E7A2FDA0B2B2}"/>
              </a:ext>
            </a:extLst>
          </p:cNvPr>
          <p:cNvSpPr/>
          <p:nvPr userDrawn="1"/>
        </p:nvSpPr>
        <p:spPr>
          <a:xfrm>
            <a:off x="83127" y="105798"/>
            <a:ext cx="4898251" cy="6635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B864648D-453B-ED4C-8BB1-586D325E3F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361533" y="441777"/>
            <a:ext cx="1304260" cy="487680"/>
          </a:xfrm>
          <a:prstGeom prst="rect">
            <a:avLst/>
          </a:prstGeom>
        </p:spPr>
      </p:pic>
      <p:sp>
        <p:nvSpPr>
          <p:cNvPr id="12" name="Picture Placeholder 11">
            <a:extLst>
              <a:ext uri="{FF2B5EF4-FFF2-40B4-BE49-F238E27FC236}">
                <a16:creationId xmlns:a16="http://schemas.microsoft.com/office/drawing/2014/main" id="{3F971249-5979-2368-F1C4-62CA7A3E8DC6}"/>
              </a:ext>
            </a:extLst>
          </p:cNvPr>
          <p:cNvSpPr>
            <a:spLocks noGrp="1"/>
          </p:cNvSpPr>
          <p:nvPr>
            <p:ph type="pic" sz="quarter" idx="14"/>
          </p:nvPr>
        </p:nvSpPr>
        <p:spPr>
          <a:xfrm>
            <a:off x="0" y="0"/>
            <a:ext cx="6096001" cy="6858000"/>
          </a:xfrm>
          <a:custGeom>
            <a:avLst/>
            <a:gdLst>
              <a:gd name="connsiteX0" fmla="*/ 3077268 w 6096001"/>
              <a:gd name="connsiteY0" fmla="*/ 3517274 h 6858000"/>
              <a:gd name="connsiteX1" fmla="*/ 3608256 w 6096001"/>
              <a:gd name="connsiteY1" fmla="*/ 4024085 h 6858000"/>
              <a:gd name="connsiteX2" fmla="*/ 3609649 w 6096001"/>
              <a:gd name="connsiteY2" fmla="*/ 4025458 h 6858000"/>
              <a:gd name="connsiteX3" fmla="*/ 3064725 w 6096001"/>
              <a:gd name="connsiteY3" fmla="*/ 4548751 h 6858000"/>
              <a:gd name="connsiteX4" fmla="*/ 2503076 w 6096001"/>
              <a:gd name="connsiteY4" fmla="*/ 3973266 h 6858000"/>
              <a:gd name="connsiteX5" fmla="*/ 3077268 w 6096001"/>
              <a:gd name="connsiteY5" fmla="*/ 3517274 h 6858000"/>
              <a:gd name="connsiteX6" fmla="*/ 3834030 w 6096001"/>
              <a:gd name="connsiteY6" fmla="*/ 1925421 h 6858000"/>
              <a:gd name="connsiteX7" fmla="*/ 1945608 w 6096001"/>
              <a:gd name="connsiteY7" fmla="*/ 3731535 h 6858000"/>
              <a:gd name="connsiteX8" fmla="*/ 3085630 w 6096001"/>
              <a:gd name="connsiteY8" fmla="*/ 5025345 h 6858000"/>
              <a:gd name="connsiteX9" fmla="*/ 4148999 w 6096001"/>
              <a:gd name="connsiteY9" fmla="*/ 4015844 h 6858000"/>
              <a:gd name="connsiteX10" fmla="*/ 4150393 w 6096001"/>
              <a:gd name="connsiteY10" fmla="*/ 4015844 h 6858000"/>
              <a:gd name="connsiteX11" fmla="*/ 3195730 w 6096001"/>
              <a:gd name="connsiteY11" fmla="*/ 3083257 h 6858000"/>
              <a:gd name="connsiteX12" fmla="*/ 2525374 w 6096001"/>
              <a:gd name="connsiteY12" fmla="*/ 3338723 h 6858000"/>
              <a:gd name="connsiteX13" fmla="*/ 3946917 w 6096001"/>
              <a:gd name="connsiteY13" fmla="*/ 2402015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077268" y="3517274"/>
                </a:moveTo>
                <a:cubicBezTo>
                  <a:pt x="3396418" y="3517274"/>
                  <a:pt x="3608256" y="3704066"/>
                  <a:pt x="3608256" y="4024085"/>
                </a:cubicBezTo>
                <a:lnTo>
                  <a:pt x="3609649" y="4025458"/>
                </a:lnTo>
                <a:cubicBezTo>
                  <a:pt x="3609649" y="4352344"/>
                  <a:pt x="3379694" y="4548751"/>
                  <a:pt x="3064725" y="4548751"/>
                </a:cubicBezTo>
                <a:cubicBezTo>
                  <a:pt x="2727457" y="4548751"/>
                  <a:pt x="2503076" y="4293285"/>
                  <a:pt x="2503076" y="3973266"/>
                </a:cubicBezTo>
                <a:cubicBezTo>
                  <a:pt x="2503076" y="3691705"/>
                  <a:pt x="2779022" y="3517274"/>
                  <a:pt x="3077268" y="3517274"/>
                </a:cubicBezTo>
                <a:close/>
                <a:moveTo>
                  <a:pt x="3834030" y="1925421"/>
                </a:moveTo>
                <a:cubicBezTo>
                  <a:pt x="2503076" y="1967999"/>
                  <a:pt x="1945608" y="2776973"/>
                  <a:pt x="1945608" y="3731535"/>
                </a:cubicBezTo>
                <a:cubicBezTo>
                  <a:pt x="1945608" y="4574847"/>
                  <a:pt x="2416668" y="5025345"/>
                  <a:pt x="3085630" y="5025345"/>
                </a:cubicBezTo>
                <a:cubicBezTo>
                  <a:pt x="3700238" y="5025345"/>
                  <a:pt x="4148999" y="4616051"/>
                  <a:pt x="4148999" y="4015844"/>
                </a:cubicBezTo>
                <a:lnTo>
                  <a:pt x="4150393" y="4015844"/>
                </a:lnTo>
                <a:cubicBezTo>
                  <a:pt x="4150393" y="3432119"/>
                  <a:pt x="3730899" y="3083257"/>
                  <a:pt x="3195730" y="3083257"/>
                </a:cubicBezTo>
                <a:cubicBezTo>
                  <a:pt x="2897484" y="3083257"/>
                  <a:pt x="2654986" y="3210990"/>
                  <a:pt x="2525374" y="3338723"/>
                </a:cubicBezTo>
                <a:cubicBezTo>
                  <a:pt x="2710732" y="2700059"/>
                  <a:pt x="3160888" y="2436352"/>
                  <a:pt x="3946917" y="2402015"/>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anchor="ctr">
            <a:noAutofit/>
          </a:bodyPr>
          <a:lstStyle>
            <a:lvl1pPr algn="ctr">
              <a:defRPr sz="1600">
                <a:solidFill>
                  <a:schemeClr val="bg1">
                    <a:lumMod val="50000"/>
                  </a:schemeClr>
                </a:solidFill>
              </a:defRPr>
            </a:lvl1pPr>
          </a:lstStyle>
          <a:p>
            <a:r>
              <a:rPr lang="en-US"/>
              <a:t>Click icon to add picture</a:t>
            </a:r>
            <a:endParaRPr lang="en-GB"/>
          </a:p>
        </p:txBody>
      </p:sp>
      <p:sp>
        <p:nvSpPr>
          <p:cNvPr id="7" name="Text Placeholder 29">
            <a:extLst>
              <a:ext uri="{FF2B5EF4-FFF2-40B4-BE49-F238E27FC236}">
                <a16:creationId xmlns:a16="http://schemas.microsoft.com/office/drawing/2014/main" id="{90F01191-6B5C-8711-84AB-0C200ABE5B85}"/>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bg1"/>
                </a:solidFill>
              </a:defRPr>
            </a:lvl1pPr>
          </a:lstStyle>
          <a:p>
            <a:pPr lvl="0"/>
            <a:r>
              <a:rPr lang="en-GB"/>
              <a:t>Section title goes here</a:t>
            </a:r>
          </a:p>
        </p:txBody>
      </p:sp>
      <p:sp>
        <p:nvSpPr>
          <p:cNvPr id="13" name="Text Placeholder 31">
            <a:extLst>
              <a:ext uri="{FF2B5EF4-FFF2-40B4-BE49-F238E27FC236}">
                <a16:creationId xmlns:a16="http://schemas.microsoft.com/office/drawing/2014/main" id="{CC808A73-1645-699E-2C12-C2D15CC5206C}"/>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bg2">
                    <a:lumMod val="40000"/>
                    <a:lumOff val="60000"/>
                  </a:schemeClr>
                </a:solidFill>
              </a:defRPr>
            </a:lvl1pPr>
          </a:lstStyle>
          <a:p>
            <a:pPr lvl="0"/>
            <a:r>
              <a:rPr lang="en-GB"/>
              <a:t>SUBTITLE GOES HERE: TYPE IN CAPITALS</a:t>
            </a:r>
          </a:p>
        </p:txBody>
      </p:sp>
    </p:spTree>
    <p:extLst>
      <p:ext uri="{BB962C8B-B14F-4D97-AF65-F5344CB8AC3E}">
        <p14:creationId xmlns:p14="http://schemas.microsoft.com/office/powerpoint/2010/main" val="52142188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2467373-D57C-F842-8976-B87DEFBE83B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1777"/>
            <a:ext cx="1304260" cy="487680"/>
          </a:xfrm>
          <a:prstGeom prst="rect">
            <a:avLst/>
          </a:prstGeom>
        </p:spPr>
      </p:pic>
      <p:sp>
        <p:nvSpPr>
          <p:cNvPr id="9" name="Title 8">
            <a:extLst>
              <a:ext uri="{FF2B5EF4-FFF2-40B4-BE49-F238E27FC236}">
                <a16:creationId xmlns:a16="http://schemas.microsoft.com/office/drawing/2014/main" id="{89FFAF13-E12B-E54E-B2B2-5142A884DB82}"/>
              </a:ext>
            </a:extLst>
          </p:cNvPr>
          <p:cNvSpPr>
            <a:spLocks noGrp="1"/>
          </p:cNvSpPr>
          <p:nvPr>
            <p:ph type="title" hasCustomPrompt="1"/>
          </p:nvPr>
        </p:nvSpPr>
        <p:spPr>
          <a:xfrm>
            <a:off x="521719" y="2936557"/>
            <a:ext cx="11154344" cy="984885"/>
          </a:xfrm>
        </p:spPr>
        <p:txBody>
          <a:bodyPr anchor="ctr">
            <a:spAutoFit/>
          </a:bodyPr>
          <a:lstStyle>
            <a:lvl1pPr>
              <a:lnSpc>
                <a:spcPct val="80000"/>
              </a:lnSpc>
              <a:defRPr sz="8000">
                <a:solidFill>
                  <a:schemeClr val="bg1"/>
                </a:solidFill>
              </a:defRPr>
            </a:lvl1pPr>
          </a:lstStyle>
          <a:p>
            <a:r>
              <a:rPr lang="en-GB"/>
              <a:t>Thank you</a:t>
            </a:r>
          </a:p>
        </p:txBody>
      </p:sp>
    </p:spTree>
    <p:extLst>
      <p:ext uri="{BB962C8B-B14F-4D97-AF65-F5344CB8AC3E}">
        <p14:creationId xmlns:p14="http://schemas.microsoft.com/office/powerpoint/2010/main" val="95198041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hank You + Image">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9FFAF13-E12B-E54E-B2B2-5142A884DB82}"/>
              </a:ext>
            </a:extLst>
          </p:cNvPr>
          <p:cNvSpPr>
            <a:spLocks noGrp="1"/>
          </p:cNvSpPr>
          <p:nvPr>
            <p:ph type="title" hasCustomPrompt="1"/>
          </p:nvPr>
        </p:nvSpPr>
        <p:spPr>
          <a:xfrm>
            <a:off x="6603106" y="2169758"/>
            <a:ext cx="4692628" cy="2518484"/>
          </a:xfrm>
        </p:spPr>
        <p:txBody>
          <a:bodyPr anchor="ctr">
            <a:noAutofit/>
          </a:bodyPr>
          <a:lstStyle>
            <a:lvl1pPr>
              <a:lnSpc>
                <a:spcPct val="90000"/>
              </a:lnSpc>
              <a:defRPr sz="6000">
                <a:solidFill>
                  <a:schemeClr val="bg1"/>
                </a:solidFill>
              </a:defRPr>
            </a:lvl1pPr>
          </a:lstStyle>
          <a:p>
            <a:r>
              <a:rPr lang="en-GB"/>
              <a:t>Thank you</a:t>
            </a:r>
          </a:p>
        </p:txBody>
      </p:sp>
      <p:pic>
        <p:nvPicPr>
          <p:cNvPr id="6" name="Graphic 5">
            <a:extLst>
              <a:ext uri="{FF2B5EF4-FFF2-40B4-BE49-F238E27FC236}">
                <a16:creationId xmlns:a16="http://schemas.microsoft.com/office/drawing/2014/main" id="{66C7CBD7-5355-7F4D-BEF2-28CEADC3C9D5}"/>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1777"/>
            <a:ext cx="1304260" cy="487680"/>
          </a:xfrm>
          <a:prstGeom prst="rect">
            <a:avLst/>
          </a:prstGeom>
        </p:spPr>
      </p:pic>
      <p:sp>
        <p:nvSpPr>
          <p:cNvPr id="7" name="Picture Placeholder 4">
            <a:extLst>
              <a:ext uri="{FF2B5EF4-FFF2-40B4-BE49-F238E27FC236}">
                <a16:creationId xmlns:a16="http://schemas.microsoft.com/office/drawing/2014/main" id="{B4768C2A-8E3C-DC4A-8FF7-DCBDDC643F7C}"/>
              </a:ext>
            </a:extLst>
          </p:cNvPr>
          <p:cNvSpPr>
            <a:spLocks noGrp="1"/>
          </p:cNvSpPr>
          <p:nvPr>
            <p:ph type="pic" sz="quarter" idx="10"/>
          </p:nvPr>
        </p:nvSpPr>
        <p:spPr>
          <a:xfrm>
            <a:off x="-2" y="0"/>
            <a:ext cx="6096001" cy="6858000"/>
          </a:xfrm>
          <a:prstGeom prst="round1Rect">
            <a:avLst>
              <a:gd name="adj" fmla="val 14462"/>
            </a:avLst>
          </a:prstGeom>
          <a:solidFill>
            <a:schemeClr val="bg1">
              <a:lumMod val="85000"/>
            </a:schemeClr>
          </a:solidFill>
        </p:spPr>
        <p:txBody>
          <a:bodyPr anchor="ctr">
            <a:normAutofit/>
          </a:bodyPr>
          <a:lstStyle>
            <a:lvl1pPr algn="ctr">
              <a:defRPr sz="1600">
                <a:solidFill>
                  <a:schemeClr val="bg1">
                    <a:lumMod val="50000"/>
                  </a:schemeClr>
                </a:solidFill>
              </a:defRPr>
            </a:lvl1pPr>
          </a:lstStyle>
          <a:p>
            <a:r>
              <a:rPr lang="en-US"/>
              <a:t>Click icon to add picture</a:t>
            </a:r>
            <a:endParaRPr lang="en-GB"/>
          </a:p>
        </p:txBody>
      </p:sp>
    </p:spTree>
    <p:extLst>
      <p:ext uri="{BB962C8B-B14F-4D97-AF65-F5344CB8AC3E}">
        <p14:creationId xmlns:p14="http://schemas.microsoft.com/office/powerpoint/2010/main" val="238728380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Text&amp;Content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a:t>TITLE</a:t>
            </a:r>
          </a:p>
        </p:txBody>
      </p:sp>
      <p:sp>
        <p:nvSpPr>
          <p:cNvPr id="3" name="Espace réservé du contenu 2"/>
          <p:cNvSpPr>
            <a:spLocks noGrp="1"/>
          </p:cNvSpPr>
          <p:nvPr>
            <p:ph idx="1" hasCustomPrompt="1"/>
          </p:nvPr>
        </p:nvSpPr>
        <p:spPr bwMode="gray">
          <a:xfrm>
            <a:off x="1246717" y="2781388"/>
            <a:ext cx="9793816" cy="3240000"/>
          </a:xfrm>
        </p:spPr>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10" name="Espace réservé du texte 9"/>
          <p:cNvSpPr>
            <a:spLocks noGrp="1"/>
          </p:cNvSpPr>
          <p:nvPr>
            <p:ph type="body" sz="quarter" idx="13" hasCustomPrompt="1"/>
          </p:nvPr>
        </p:nvSpPr>
        <p:spPr bwMode="gray">
          <a:xfrm>
            <a:off x="1246717" y="1304924"/>
            <a:ext cx="9793816" cy="1260000"/>
          </a:xfrm>
        </p:spPr>
        <p:txBody>
          <a:body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8" name="Espace réservé de la date 7"/>
          <p:cNvSpPr>
            <a:spLocks noGrp="1"/>
          </p:cNvSpPr>
          <p:nvPr>
            <p:ph type="dt" sz="half" idx="14"/>
          </p:nvPr>
        </p:nvSpPr>
        <p:spPr bwMode="gray"/>
        <p:txBody>
          <a:bodyPr/>
          <a:lstStyle/>
          <a:p>
            <a:endParaRPr lang="en-US" noProof="0"/>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US" noProof="0" smtClean="0"/>
              <a:pPr algn="l"/>
              <a:t>‹#›</a:t>
            </a:fld>
            <a:endParaRPr lang="en-US" noProof="0"/>
          </a:p>
        </p:txBody>
      </p:sp>
      <p:sp>
        <p:nvSpPr>
          <p:cNvPr id="11" name="Espace réservé du pied de page 10"/>
          <p:cNvSpPr>
            <a:spLocks noGrp="1"/>
          </p:cNvSpPr>
          <p:nvPr>
            <p:ph type="ftr" sz="quarter" idx="16"/>
          </p:nvPr>
        </p:nvSpPr>
        <p:spPr bwMode="gray"/>
        <p:txBody>
          <a:bodyPr/>
          <a:lstStyle/>
          <a:p>
            <a:r>
              <a:rPr lang="en-US" noProof="0"/>
              <a:t>Technical Annex</a:t>
            </a:r>
          </a:p>
        </p:txBody>
      </p:sp>
    </p:spTree>
    <p:extLst>
      <p:ext uri="{BB962C8B-B14F-4D97-AF65-F5344CB8AC3E}">
        <p14:creationId xmlns:p14="http://schemas.microsoft.com/office/powerpoint/2010/main" val="324860622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Icon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3387491"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3387491"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3387491"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6259044"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6259044"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6259044"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9130597"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913059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913059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54131360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2 Column Text">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A6436C7-8479-378E-CF38-6FDC3452E4E7}"/>
              </a:ext>
            </a:extLst>
          </p:cNvPr>
          <p:cNvGraphicFramePr>
            <a:graphicFrameLocks noChangeAspect="1"/>
          </p:cNvGraphicFramePr>
          <p:nvPr userDrawn="1">
            <p:custDataLst>
              <p:tags r:id="rId1"/>
            </p:custDataLst>
            <p:extLst>
              <p:ext uri="{D42A27DB-BD31-4B8C-83A1-F6EECF244321}">
                <p14:modId xmlns:p14="http://schemas.microsoft.com/office/powerpoint/2010/main" val="24508524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3" imgH="423" progId="TCLayout.ActiveDocument.1">
                  <p:embed/>
                </p:oleObj>
              </mc:Choice>
              <mc:Fallback>
                <p:oleObj name="think-cell Slide" r:id="rId3" imgW="423" imgH="423" progId="TCLayout.ActiveDocument.1">
                  <p:embed/>
                  <p:pic>
                    <p:nvPicPr>
                      <p:cNvPr id="3" name="think-cell data - do not delete" hidden="1">
                        <a:extLst>
                          <a:ext uri="{FF2B5EF4-FFF2-40B4-BE49-F238E27FC236}">
                            <a16:creationId xmlns:a16="http://schemas.microsoft.com/office/drawing/2014/main" id="{3A6436C7-8479-378E-CF38-6FDC3452E4E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rtl="0">
              <a:defRPr/>
            </a:lvl1p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540000"/>
          <a:lstStyle>
            <a:lvl1pPr marL="0" indent="0" rtl="0">
              <a:buClr>
                <a:schemeClr val="bg2"/>
              </a:buClr>
              <a:buFont typeface="Arial" panose="020B0604020202020204" pitchFamily="34" charset="0"/>
              <a:buNone/>
              <a:defRPr>
                <a:solidFill>
                  <a:schemeClr val="tx2">
                    <a:lumMod val="50000"/>
                  </a:schemeClr>
                </a:solidFill>
              </a:defRPr>
            </a:lvl1pPr>
            <a:lvl2pPr rtl="0">
              <a:defRPr>
                <a:solidFill>
                  <a:schemeClr val="tx2">
                    <a:lumMod val="50000"/>
                  </a:schemeClr>
                </a:solidFill>
              </a:defRPr>
            </a:lvl2pPr>
            <a:lvl3pPr rtl="0">
              <a:defRPr>
                <a:solidFill>
                  <a:schemeClr val="tx2">
                    <a:lumMod val="50000"/>
                  </a:schemeClr>
                </a:solidFill>
              </a:defRPr>
            </a:lvl3pPr>
            <a:lvl4pPr rtl="0">
              <a:defRPr>
                <a:solidFill>
                  <a:schemeClr val="tx2">
                    <a:lumMod val="50000"/>
                  </a:schemeClr>
                </a:solidFill>
              </a:defRPr>
            </a:lvl4pPr>
            <a:lvl5pPr rtl="0">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rtl="0">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rtl="0">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528094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345193" y="1304925"/>
            <a:ext cx="5340395" cy="312265"/>
          </a:xfrm>
        </p:spPr>
        <p:txBody>
          <a:bodyPr numCol="1" spcCol="180000">
            <a:spAutoFit/>
          </a:bodyPr>
          <a:lstStyle>
            <a:lvl1pPr marL="0" indent="0">
              <a:spcAft>
                <a:spcPts val="600"/>
              </a:spcAft>
              <a:buClr>
                <a:schemeClr val="bg2"/>
              </a:buClr>
              <a:buFont typeface="Arial" panose="020B0604020202020204" pitchFamily="34" charset="0"/>
              <a:buNone/>
              <a:defRPr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3" name="Text Placeholder 8">
            <a:extLst>
              <a:ext uri="{FF2B5EF4-FFF2-40B4-BE49-F238E27FC236}">
                <a16:creationId xmlns:a16="http://schemas.microsoft.com/office/drawing/2014/main" id="{4BC205A0-AF05-E822-A6D1-8E80B8895804}"/>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337742726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2 Column Number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83316735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Text Section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23534"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6">
            <a:extLst>
              <a:ext uri="{FF2B5EF4-FFF2-40B4-BE49-F238E27FC236}">
                <a16:creationId xmlns:a16="http://schemas.microsoft.com/office/drawing/2014/main" id="{87E7DAA2-4D74-8F73-20DD-AB5A220C5D1B}"/>
              </a:ext>
            </a:extLst>
          </p:cNvPr>
          <p:cNvSpPr>
            <a:spLocks noGrp="1"/>
          </p:cNvSpPr>
          <p:nvPr>
            <p:ph type="body" sz="quarter" idx="15"/>
          </p:nvPr>
        </p:nvSpPr>
        <p:spPr>
          <a:xfrm>
            <a:off x="6317851"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9" name="Text Placeholder 8">
            <a:extLst>
              <a:ext uri="{FF2B5EF4-FFF2-40B4-BE49-F238E27FC236}">
                <a16:creationId xmlns:a16="http://schemas.microsoft.com/office/drawing/2014/main" id="{1E0345EA-841F-0CDC-4D3D-6F8A441AA78F}"/>
              </a:ext>
            </a:extLst>
          </p:cNvPr>
          <p:cNvSpPr>
            <a:spLocks noGrp="1"/>
          </p:cNvSpPr>
          <p:nvPr>
            <p:ph type="body" idx="16"/>
          </p:nvPr>
        </p:nvSpPr>
        <p:spPr>
          <a:xfrm>
            <a:off x="6333045"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51653414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F15BE59A-6BC9-B928-3A27-95B6B8BF0470}"/>
              </a:ext>
            </a:extLst>
          </p:cNvPr>
          <p:cNvGraphicFramePr>
            <a:graphicFrameLocks noChangeAspect="1"/>
          </p:cNvGraphicFramePr>
          <p:nvPr userDrawn="1">
            <p:custDataLst>
              <p:tags r:id="rId1"/>
            </p:custDataLst>
            <p:extLst>
              <p:ext uri="{D42A27DB-BD31-4B8C-83A1-F6EECF244321}">
                <p14:modId xmlns:p14="http://schemas.microsoft.com/office/powerpoint/2010/main" val="42809746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3" imgH="423" progId="TCLayout.ActiveDocument.1">
                  <p:embed/>
                </p:oleObj>
              </mc:Choice>
              <mc:Fallback>
                <p:oleObj name="think-cell Slide" r:id="rId3" imgW="423" imgH="423" progId="TCLayout.ActiveDocument.1">
                  <p:embed/>
                  <p:pic>
                    <p:nvPicPr>
                      <p:cNvPr id="2" name="think-cell data - do not delete" hidden="1">
                        <a:extLst>
                          <a:ext uri="{FF2B5EF4-FFF2-40B4-BE49-F238E27FC236}">
                            <a16:creationId xmlns:a16="http://schemas.microsoft.com/office/drawing/2014/main" id="{F15BE59A-6BC9-B928-3A27-95B6B8BF047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rtl="0">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rtl="0">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90035536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Technical Annex</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40803652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Technical Annex</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413459302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2 Column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Technical Annex</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85253283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2 Column Numb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Technical Annex</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93989755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ext Slid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Technical Annex</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89847044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2 Column Bullet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Technical Annex</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14614808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2 Column Number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Technical Annex</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705634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157143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Picture Placeholder 2">
            <a:extLst>
              <a:ext uri="{FF2B5EF4-FFF2-40B4-BE49-F238E27FC236}">
                <a16:creationId xmlns:a16="http://schemas.microsoft.com/office/drawing/2014/main" id="{15315BB4-CEA5-4429-26F4-D4B56B8BE141}"/>
              </a:ext>
            </a:extLst>
          </p:cNvPr>
          <p:cNvSpPr>
            <a:spLocks noGrp="1"/>
          </p:cNvSpPr>
          <p:nvPr>
            <p:ph type="pic" sz="quarter" idx="19"/>
          </p:nvPr>
        </p:nvSpPr>
        <p:spPr>
          <a:xfrm>
            <a:off x="6359525" y="368300"/>
            <a:ext cx="5326063" cy="2685505"/>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02F1485A-E0B4-C14E-58C4-9144A8FEE29C}"/>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113242533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ext Section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23534"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Technical Annex</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6">
            <a:extLst>
              <a:ext uri="{FF2B5EF4-FFF2-40B4-BE49-F238E27FC236}">
                <a16:creationId xmlns:a16="http://schemas.microsoft.com/office/drawing/2014/main" id="{87E7DAA2-4D74-8F73-20DD-AB5A220C5D1B}"/>
              </a:ext>
            </a:extLst>
          </p:cNvPr>
          <p:cNvSpPr>
            <a:spLocks noGrp="1"/>
          </p:cNvSpPr>
          <p:nvPr>
            <p:ph type="body" sz="quarter" idx="15"/>
          </p:nvPr>
        </p:nvSpPr>
        <p:spPr>
          <a:xfrm>
            <a:off x="6317851"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9" name="Text Placeholder 8">
            <a:extLst>
              <a:ext uri="{FF2B5EF4-FFF2-40B4-BE49-F238E27FC236}">
                <a16:creationId xmlns:a16="http://schemas.microsoft.com/office/drawing/2014/main" id="{1E0345EA-841F-0CDC-4D3D-6F8A441AA78F}"/>
              </a:ext>
            </a:extLst>
          </p:cNvPr>
          <p:cNvSpPr>
            <a:spLocks noGrp="1"/>
          </p:cNvSpPr>
          <p:nvPr>
            <p:ph type="body" idx="16"/>
          </p:nvPr>
        </p:nvSpPr>
        <p:spPr>
          <a:xfrm>
            <a:off x="6333045"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86347266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ext Secti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9"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Technical Annex</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6">
            <a:extLst>
              <a:ext uri="{FF2B5EF4-FFF2-40B4-BE49-F238E27FC236}">
                <a16:creationId xmlns:a16="http://schemas.microsoft.com/office/drawing/2014/main" id="{3FBFCDEF-6E12-C006-44B4-B2738D079269}"/>
              </a:ext>
            </a:extLst>
          </p:cNvPr>
          <p:cNvSpPr>
            <a:spLocks noGrp="1"/>
          </p:cNvSpPr>
          <p:nvPr>
            <p:ph type="body" sz="quarter" idx="15"/>
          </p:nvPr>
        </p:nvSpPr>
        <p:spPr>
          <a:xfrm>
            <a:off x="4380334"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1" name="Text Placeholder 8">
            <a:extLst>
              <a:ext uri="{FF2B5EF4-FFF2-40B4-BE49-F238E27FC236}">
                <a16:creationId xmlns:a16="http://schemas.microsoft.com/office/drawing/2014/main" id="{3B5895DB-1292-CE69-F1CC-CA026DACAC13}"/>
              </a:ext>
            </a:extLst>
          </p:cNvPr>
          <p:cNvSpPr>
            <a:spLocks noGrp="1"/>
          </p:cNvSpPr>
          <p:nvPr>
            <p:ph type="body" idx="16"/>
          </p:nvPr>
        </p:nvSpPr>
        <p:spPr>
          <a:xfrm>
            <a:off x="4395527"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Text Placeholder 6">
            <a:extLst>
              <a:ext uri="{FF2B5EF4-FFF2-40B4-BE49-F238E27FC236}">
                <a16:creationId xmlns:a16="http://schemas.microsoft.com/office/drawing/2014/main" id="{4394A274-82C6-2D1C-8004-8E7FF7B76E26}"/>
              </a:ext>
            </a:extLst>
          </p:cNvPr>
          <p:cNvSpPr>
            <a:spLocks noGrp="1"/>
          </p:cNvSpPr>
          <p:nvPr>
            <p:ph type="body" sz="quarter" idx="17"/>
          </p:nvPr>
        </p:nvSpPr>
        <p:spPr>
          <a:xfrm>
            <a:off x="8169806"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3" name="Text Placeholder 8">
            <a:extLst>
              <a:ext uri="{FF2B5EF4-FFF2-40B4-BE49-F238E27FC236}">
                <a16:creationId xmlns:a16="http://schemas.microsoft.com/office/drawing/2014/main" id="{B32BCAEC-CD76-D152-C494-48F60F7BFD47}"/>
              </a:ext>
            </a:extLst>
          </p:cNvPr>
          <p:cNvSpPr>
            <a:spLocks noGrp="1"/>
          </p:cNvSpPr>
          <p:nvPr>
            <p:ph type="body" idx="18"/>
          </p:nvPr>
        </p:nvSpPr>
        <p:spPr>
          <a:xfrm>
            <a:off x="8184999"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99667153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Box Text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Technical Annex</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9" name="Rounded Rectangle 28">
            <a:extLst>
              <a:ext uri="{FF2B5EF4-FFF2-40B4-BE49-F238E27FC236}">
                <a16:creationId xmlns:a16="http://schemas.microsoft.com/office/drawing/2014/main" id="{034B91B1-8758-0946-BB4D-13DA0D9CFAE1}"/>
              </a:ext>
            </a:extLst>
          </p:cNvPr>
          <p:cNvSpPr/>
          <p:nvPr userDrawn="1"/>
        </p:nvSpPr>
        <p:spPr>
          <a:xfrm>
            <a:off x="6241145"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ed Rectangle 29">
            <a:extLst>
              <a:ext uri="{FF2B5EF4-FFF2-40B4-BE49-F238E27FC236}">
                <a16:creationId xmlns:a16="http://schemas.microsoft.com/office/drawing/2014/main" id="{6FD39105-B790-2C4F-B73F-33A5D9995EDE}"/>
              </a:ext>
            </a:extLst>
          </p:cNvPr>
          <p:cNvSpPr/>
          <p:nvPr userDrawn="1"/>
        </p:nvSpPr>
        <p:spPr>
          <a:xfrm>
            <a:off x="515936"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5036457" cy="382134"/>
          </a:xfrm>
        </p:spPr>
        <p:txBody>
          <a:bodyPr/>
          <a:lstStyle>
            <a:lvl1pPr>
              <a:defRPr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40C03D58-F9E4-0944-BD0B-946EEFB24768}"/>
              </a:ext>
            </a:extLst>
          </p:cNvPr>
          <p:cNvSpPr>
            <a:spLocks noGrp="1"/>
          </p:cNvSpPr>
          <p:nvPr>
            <p:ph type="body" sz="quarter" idx="17" hasCustomPrompt="1"/>
          </p:nvPr>
        </p:nvSpPr>
        <p:spPr>
          <a:xfrm>
            <a:off x="6440376"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5" name="Text Placeholder 6">
            <a:extLst>
              <a:ext uri="{FF2B5EF4-FFF2-40B4-BE49-F238E27FC236}">
                <a16:creationId xmlns:a16="http://schemas.microsoft.com/office/drawing/2014/main" id="{80BF694F-37D7-D44B-8712-1767A33CD12F}"/>
              </a:ext>
            </a:extLst>
          </p:cNvPr>
          <p:cNvSpPr>
            <a:spLocks noGrp="1"/>
          </p:cNvSpPr>
          <p:nvPr>
            <p:ph type="body" sz="quarter" idx="18"/>
          </p:nvPr>
        </p:nvSpPr>
        <p:spPr>
          <a:xfrm>
            <a:off x="6440376"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6" name="Text Placeholder 6">
            <a:extLst>
              <a:ext uri="{FF2B5EF4-FFF2-40B4-BE49-F238E27FC236}">
                <a16:creationId xmlns:a16="http://schemas.microsoft.com/office/drawing/2014/main" id="{1C6985EF-42F3-0D40-99CA-20F5F21446FE}"/>
              </a:ext>
            </a:extLst>
          </p:cNvPr>
          <p:cNvSpPr>
            <a:spLocks noGrp="1"/>
          </p:cNvSpPr>
          <p:nvPr>
            <p:ph type="body" sz="quarter" idx="19"/>
          </p:nvPr>
        </p:nvSpPr>
        <p:spPr>
          <a:xfrm>
            <a:off x="6440376" y="1597378"/>
            <a:ext cx="5036457"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151471158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Box Text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Technical Annex</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0" name="Rounded Rectangle 29">
            <a:extLst>
              <a:ext uri="{FF2B5EF4-FFF2-40B4-BE49-F238E27FC236}">
                <a16:creationId xmlns:a16="http://schemas.microsoft.com/office/drawing/2014/main" id="{6FD39105-B790-2C4F-B73F-33A5D9995EDE}"/>
              </a:ext>
            </a:extLst>
          </p:cNvPr>
          <p:cNvSpPr/>
          <p:nvPr userDrawn="1"/>
        </p:nvSpPr>
        <p:spPr>
          <a:xfrm>
            <a:off x="515935" y="1191566"/>
            <a:ext cx="360465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321443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321443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3214437" cy="382134"/>
          </a:xfrm>
        </p:spPr>
        <p:txBody>
          <a:bodyPr/>
          <a:lstStyle>
            <a:lvl1pPr>
              <a:defRPr b="1">
                <a:solidFill>
                  <a:schemeClr val="bg2"/>
                </a:solidFill>
              </a:defRPr>
            </a:lvl1pPr>
          </a:lstStyle>
          <a:p>
            <a:pPr lvl="0"/>
            <a:r>
              <a:rPr lang="en-GB"/>
              <a:t>Click to edit Master text styles</a:t>
            </a:r>
          </a:p>
        </p:txBody>
      </p:sp>
      <p:sp>
        <p:nvSpPr>
          <p:cNvPr id="26" name="Rounded Rectangle 25">
            <a:extLst>
              <a:ext uri="{FF2B5EF4-FFF2-40B4-BE49-F238E27FC236}">
                <a16:creationId xmlns:a16="http://schemas.microsoft.com/office/drawing/2014/main" id="{A64DF4DD-379B-FE5B-85E1-F80F85D07E89}"/>
              </a:ext>
            </a:extLst>
          </p:cNvPr>
          <p:cNvSpPr/>
          <p:nvPr userDrawn="1"/>
        </p:nvSpPr>
        <p:spPr>
          <a:xfrm>
            <a:off x="4290784"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 Placeholder 6">
            <a:extLst>
              <a:ext uri="{FF2B5EF4-FFF2-40B4-BE49-F238E27FC236}">
                <a16:creationId xmlns:a16="http://schemas.microsoft.com/office/drawing/2014/main" id="{602ADDF3-C22C-9F63-2736-9FAAEA9A1E97}"/>
              </a:ext>
            </a:extLst>
          </p:cNvPr>
          <p:cNvSpPr>
            <a:spLocks noGrp="1"/>
          </p:cNvSpPr>
          <p:nvPr>
            <p:ph type="body" sz="quarter" idx="17" hasCustomPrompt="1"/>
          </p:nvPr>
        </p:nvSpPr>
        <p:spPr>
          <a:xfrm>
            <a:off x="4490015" y="1378325"/>
            <a:ext cx="3201361"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EC84208B-5390-D845-9BFC-BBE060B525EC}"/>
              </a:ext>
            </a:extLst>
          </p:cNvPr>
          <p:cNvSpPr>
            <a:spLocks noGrp="1"/>
          </p:cNvSpPr>
          <p:nvPr>
            <p:ph type="body" sz="quarter" idx="18"/>
          </p:nvPr>
        </p:nvSpPr>
        <p:spPr>
          <a:xfrm>
            <a:off x="4490015" y="2154362"/>
            <a:ext cx="3201361"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7" name="Text Placeholder 6">
            <a:extLst>
              <a:ext uri="{FF2B5EF4-FFF2-40B4-BE49-F238E27FC236}">
                <a16:creationId xmlns:a16="http://schemas.microsoft.com/office/drawing/2014/main" id="{62DC5739-6579-EFF5-5EE5-B79F9F4E344F}"/>
              </a:ext>
            </a:extLst>
          </p:cNvPr>
          <p:cNvSpPr>
            <a:spLocks noGrp="1"/>
          </p:cNvSpPr>
          <p:nvPr>
            <p:ph type="body" sz="quarter" idx="19"/>
          </p:nvPr>
        </p:nvSpPr>
        <p:spPr>
          <a:xfrm>
            <a:off x="4490015" y="1597378"/>
            <a:ext cx="3201361" cy="382134"/>
          </a:xfrm>
        </p:spPr>
        <p:txBody>
          <a:bodyPr/>
          <a:lstStyle>
            <a:lvl1pPr>
              <a:defRPr b="1">
                <a:solidFill>
                  <a:schemeClr val="bg2"/>
                </a:solidFill>
              </a:defRPr>
            </a:lvl1pPr>
          </a:lstStyle>
          <a:p>
            <a:pPr lvl="0"/>
            <a:r>
              <a:rPr lang="en-GB"/>
              <a:t>Click to edit Master text styles</a:t>
            </a:r>
          </a:p>
        </p:txBody>
      </p:sp>
      <p:sp>
        <p:nvSpPr>
          <p:cNvPr id="38" name="Rounded Rectangle 37">
            <a:extLst>
              <a:ext uri="{FF2B5EF4-FFF2-40B4-BE49-F238E27FC236}">
                <a16:creationId xmlns:a16="http://schemas.microsoft.com/office/drawing/2014/main" id="{A0FC7906-8744-F3F8-AA4F-08ADB6E6D43E}"/>
              </a:ext>
            </a:extLst>
          </p:cNvPr>
          <p:cNvSpPr/>
          <p:nvPr userDrawn="1"/>
        </p:nvSpPr>
        <p:spPr>
          <a:xfrm>
            <a:off x="8065632"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 Placeholder 6">
            <a:extLst>
              <a:ext uri="{FF2B5EF4-FFF2-40B4-BE49-F238E27FC236}">
                <a16:creationId xmlns:a16="http://schemas.microsoft.com/office/drawing/2014/main" id="{F3AC3934-9579-D587-96AD-27B72F22B277}"/>
              </a:ext>
            </a:extLst>
          </p:cNvPr>
          <p:cNvSpPr>
            <a:spLocks noGrp="1"/>
          </p:cNvSpPr>
          <p:nvPr>
            <p:ph type="body" sz="quarter" idx="20" hasCustomPrompt="1"/>
          </p:nvPr>
        </p:nvSpPr>
        <p:spPr>
          <a:xfrm>
            <a:off x="8264863" y="1378325"/>
            <a:ext cx="3211970"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40" name="Text Placeholder 6">
            <a:extLst>
              <a:ext uri="{FF2B5EF4-FFF2-40B4-BE49-F238E27FC236}">
                <a16:creationId xmlns:a16="http://schemas.microsoft.com/office/drawing/2014/main" id="{37A42317-1A24-1AA6-D076-0E969CCF8BE8}"/>
              </a:ext>
            </a:extLst>
          </p:cNvPr>
          <p:cNvSpPr>
            <a:spLocks noGrp="1"/>
          </p:cNvSpPr>
          <p:nvPr>
            <p:ph type="body" sz="quarter" idx="21"/>
          </p:nvPr>
        </p:nvSpPr>
        <p:spPr>
          <a:xfrm>
            <a:off x="8264863" y="2154362"/>
            <a:ext cx="3211970"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41" name="Text Placeholder 6">
            <a:extLst>
              <a:ext uri="{FF2B5EF4-FFF2-40B4-BE49-F238E27FC236}">
                <a16:creationId xmlns:a16="http://schemas.microsoft.com/office/drawing/2014/main" id="{ADCC5B80-D27A-2762-3E95-436EEE5A0DE7}"/>
              </a:ext>
            </a:extLst>
          </p:cNvPr>
          <p:cNvSpPr>
            <a:spLocks noGrp="1"/>
          </p:cNvSpPr>
          <p:nvPr>
            <p:ph type="body" sz="quarter" idx="22"/>
          </p:nvPr>
        </p:nvSpPr>
        <p:spPr>
          <a:xfrm>
            <a:off x="8264863" y="1597378"/>
            <a:ext cx="3211970"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274234770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Ic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Technical Annex</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326198"/>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288082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319B0B18-4860-DA36-3440-4533856C9139}"/>
              </a:ext>
            </a:extLst>
          </p:cNvPr>
          <p:cNvSpPr>
            <a:spLocks noGrp="1"/>
          </p:cNvSpPr>
          <p:nvPr>
            <p:ph type="pic" sz="quarter" idx="13"/>
          </p:nvPr>
        </p:nvSpPr>
        <p:spPr>
          <a:xfrm>
            <a:off x="515938"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1" name="Picture Placeholder 3">
            <a:extLst>
              <a:ext uri="{FF2B5EF4-FFF2-40B4-BE49-F238E27FC236}">
                <a16:creationId xmlns:a16="http://schemas.microsoft.com/office/drawing/2014/main" id="{BF99AA58-9FC0-03DF-8208-27BED5F44ED6}"/>
              </a:ext>
            </a:extLst>
          </p:cNvPr>
          <p:cNvSpPr>
            <a:spLocks noGrp="1"/>
          </p:cNvSpPr>
          <p:nvPr>
            <p:ph type="pic" sz="quarter" idx="23"/>
          </p:nvPr>
        </p:nvSpPr>
        <p:spPr>
          <a:xfrm>
            <a:off x="4458071"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2" name="Picture Placeholder 3">
            <a:extLst>
              <a:ext uri="{FF2B5EF4-FFF2-40B4-BE49-F238E27FC236}">
                <a16:creationId xmlns:a16="http://schemas.microsoft.com/office/drawing/2014/main" id="{AD148B2F-B493-BFBF-8393-261886DA3EE6}"/>
              </a:ext>
            </a:extLst>
          </p:cNvPr>
          <p:cNvSpPr>
            <a:spLocks noGrp="1"/>
          </p:cNvSpPr>
          <p:nvPr>
            <p:ph type="pic" sz="quarter" idx="24"/>
          </p:nvPr>
        </p:nvSpPr>
        <p:spPr>
          <a:xfrm>
            <a:off x="8382846"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275990847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Icon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Technical Annex</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3387491"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3387491"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3387491"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6259044"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6259044"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6259044"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9130597"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913059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913059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85215065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Icon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Technical Annex</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28026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28026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28026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50894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50894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50894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73761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73761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73761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6" name="Picture Placeholder 3">
            <a:extLst>
              <a:ext uri="{FF2B5EF4-FFF2-40B4-BE49-F238E27FC236}">
                <a16:creationId xmlns:a16="http://schemas.microsoft.com/office/drawing/2014/main" id="{8B57295D-E6CF-D31C-B144-FCA5CB14DF6B}"/>
              </a:ext>
            </a:extLst>
          </p:cNvPr>
          <p:cNvSpPr>
            <a:spLocks noGrp="1"/>
          </p:cNvSpPr>
          <p:nvPr>
            <p:ph type="pic" sz="quarter" idx="26"/>
          </p:nvPr>
        </p:nvSpPr>
        <p:spPr>
          <a:xfrm>
            <a:off x="96629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7" name="Text Placeholder 6">
            <a:extLst>
              <a:ext uri="{FF2B5EF4-FFF2-40B4-BE49-F238E27FC236}">
                <a16:creationId xmlns:a16="http://schemas.microsoft.com/office/drawing/2014/main" id="{AD0246CA-EA99-001F-02B9-8BA52DCE7337}"/>
              </a:ext>
            </a:extLst>
          </p:cNvPr>
          <p:cNvSpPr>
            <a:spLocks noGrp="1"/>
          </p:cNvSpPr>
          <p:nvPr>
            <p:ph type="body" sz="quarter" idx="27"/>
          </p:nvPr>
        </p:nvSpPr>
        <p:spPr>
          <a:xfrm>
            <a:off x="9662940"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8" name="Text Placeholder 6">
            <a:extLst>
              <a:ext uri="{FF2B5EF4-FFF2-40B4-BE49-F238E27FC236}">
                <a16:creationId xmlns:a16="http://schemas.microsoft.com/office/drawing/2014/main" id="{3D355FF6-773D-9D18-B07A-AFAED992F8C9}"/>
              </a:ext>
            </a:extLst>
          </p:cNvPr>
          <p:cNvSpPr>
            <a:spLocks noGrp="1"/>
          </p:cNvSpPr>
          <p:nvPr>
            <p:ph type="body" sz="quarter" idx="28"/>
          </p:nvPr>
        </p:nvSpPr>
        <p:spPr>
          <a:xfrm>
            <a:off x="9662940"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42441175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Icons x4 Gri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Technical Annex</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1549400"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1549400"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D3B567E7-3D24-6F43-A35A-BBC5B9C571B7}"/>
              </a:ext>
            </a:extLst>
          </p:cNvPr>
          <p:cNvSpPr>
            <a:spLocks noGrp="1"/>
          </p:cNvSpPr>
          <p:nvPr>
            <p:ph type="pic" sz="quarter" idx="17"/>
          </p:nvPr>
        </p:nvSpPr>
        <p:spPr>
          <a:xfrm>
            <a:off x="515938"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1" name="Text Placeholder 6">
            <a:extLst>
              <a:ext uri="{FF2B5EF4-FFF2-40B4-BE49-F238E27FC236}">
                <a16:creationId xmlns:a16="http://schemas.microsoft.com/office/drawing/2014/main" id="{93E388B6-7D3E-7F4E-89BF-34EFDCA27B09}"/>
              </a:ext>
            </a:extLst>
          </p:cNvPr>
          <p:cNvSpPr>
            <a:spLocks noGrp="1"/>
          </p:cNvSpPr>
          <p:nvPr>
            <p:ph type="body" sz="quarter" idx="18"/>
          </p:nvPr>
        </p:nvSpPr>
        <p:spPr>
          <a:xfrm>
            <a:off x="1549400"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881671EB-257B-ED4B-947C-F1B6F4FDC869}"/>
              </a:ext>
            </a:extLst>
          </p:cNvPr>
          <p:cNvSpPr>
            <a:spLocks noGrp="1"/>
          </p:cNvSpPr>
          <p:nvPr>
            <p:ph type="body" sz="quarter" idx="19"/>
          </p:nvPr>
        </p:nvSpPr>
        <p:spPr>
          <a:xfrm>
            <a:off x="1549400" y="3786232"/>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3" name="Picture Placeholder 3">
            <a:extLst>
              <a:ext uri="{FF2B5EF4-FFF2-40B4-BE49-F238E27FC236}">
                <a16:creationId xmlns:a16="http://schemas.microsoft.com/office/drawing/2014/main" id="{92691027-CA0E-E24A-BE52-C681CD1360B7}"/>
              </a:ext>
            </a:extLst>
          </p:cNvPr>
          <p:cNvSpPr>
            <a:spLocks noGrp="1"/>
          </p:cNvSpPr>
          <p:nvPr>
            <p:ph type="pic" sz="quarter" idx="20"/>
          </p:nvPr>
        </p:nvSpPr>
        <p:spPr>
          <a:xfrm>
            <a:off x="6498773"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4" name="Text Placeholder 6">
            <a:extLst>
              <a:ext uri="{FF2B5EF4-FFF2-40B4-BE49-F238E27FC236}">
                <a16:creationId xmlns:a16="http://schemas.microsoft.com/office/drawing/2014/main" id="{6C29C828-D0AF-8740-B636-DCE11FB0484F}"/>
              </a:ext>
            </a:extLst>
          </p:cNvPr>
          <p:cNvSpPr>
            <a:spLocks noGrp="1"/>
          </p:cNvSpPr>
          <p:nvPr>
            <p:ph type="body" sz="quarter" idx="21"/>
          </p:nvPr>
        </p:nvSpPr>
        <p:spPr>
          <a:xfrm>
            <a:off x="7532235"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58CECF4C-60E6-054F-A58B-39ED49ED6AD2}"/>
              </a:ext>
            </a:extLst>
          </p:cNvPr>
          <p:cNvSpPr>
            <a:spLocks noGrp="1"/>
          </p:cNvSpPr>
          <p:nvPr>
            <p:ph type="body" sz="quarter" idx="22"/>
          </p:nvPr>
        </p:nvSpPr>
        <p:spPr>
          <a:xfrm>
            <a:off x="7532235"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6" name="Picture Placeholder 3">
            <a:extLst>
              <a:ext uri="{FF2B5EF4-FFF2-40B4-BE49-F238E27FC236}">
                <a16:creationId xmlns:a16="http://schemas.microsoft.com/office/drawing/2014/main" id="{CD7BB1DF-4B0D-0046-AD00-F6E58908BDED}"/>
              </a:ext>
            </a:extLst>
          </p:cNvPr>
          <p:cNvSpPr>
            <a:spLocks noGrp="1"/>
          </p:cNvSpPr>
          <p:nvPr>
            <p:ph type="pic" sz="quarter" idx="23"/>
          </p:nvPr>
        </p:nvSpPr>
        <p:spPr>
          <a:xfrm>
            <a:off x="6498773"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Text Placeholder 6">
            <a:extLst>
              <a:ext uri="{FF2B5EF4-FFF2-40B4-BE49-F238E27FC236}">
                <a16:creationId xmlns:a16="http://schemas.microsoft.com/office/drawing/2014/main" id="{FDABD8D9-C71A-A446-8E62-82A359216E99}"/>
              </a:ext>
            </a:extLst>
          </p:cNvPr>
          <p:cNvSpPr>
            <a:spLocks noGrp="1"/>
          </p:cNvSpPr>
          <p:nvPr>
            <p:ph type="body" sz="quarter" idx="24"/>
          </p:nvPr>
        </p:nvSpPr>
        <p:spPr>
          <a:xfrm>
            <a:off x="7532235"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0340EBB2-1491-9444-9D25-3567B2AAB22F}"/>
              </a:ext>
            </a:extLst>
          </p:cNvPr>
          <p:cNvSpPr>
            <a:spLocks noGrp="1"/>
          </p:cNvSpPr>
          <p:nvPr>
            <p:ph type="body" sz="quarter" idx="25"/>
          </p:nvPr>
        </p:nvSpPr>
        <p:spPr>
          <a:xfrm>
            <a:off x="7532235" y="3786232"/>
            <a:ext cx="4143829" cy="382135"/>
          </a:xfrm>
        </p:spPr>
        <p:txBody>
          <a:bodyPr>
            <a:normAutofit/>
          </a:bodyPr>
          <a:lstStyle>
            <a:lvl1pPr>
              <a:defRPr sz="18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104646850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ext + 3 Objectiv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Technical Annex</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3" name="Round Same-side Corner of Rectangle 22">
            <a:extLst>
              <a:ext uri="{FF2B5EF4-FFF2-40B4-BE49-F238E27FC236}">
                <a16:creationId xmlns:a16="http://schemas.microsoft.com/office/drawing/2014/main" id="{16D0EA1C-2C30-674C-9E0D-D3B85EFE8B44}"/>
              </a:ext>
            </a:extLst>
          </p:cNvPr>
          <p:cNvSpPr/>
          <p:nvPr userDrawn="1"/>
        </p:nvSpPr>
        <p:spPr>
          <a:xfrm rot="5400000" flipH="1">
            <a:off x="8698709" y="2420146"/>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4" name="Text Placeholder 6">
            <a:extLst>
              <a:ext uri="{FF2B5EF4-FFF2-40B4-BE49-F238E27FC236}">
                <a16:creationId xmlns:a16="http://schemas.microsoft.com/office/drawing/2014/main" id="{0933F7F4-7E4A-AD4A-B080-3883C01BCEA1}"/>
              </a:ext>
            </a:extLst>
          </p:cNvPr>
          <p:cNvSpPr>
            <a:spLocks noGrp="1"/>
          </p:cNvSpPr>
          <p:nvPr>
            <p:ph type="body" sz="quarter" idx="27"/>
          </p:nvPr>
        </p:nvSpPr>
        <p:spPr>
          <a:xfrm>
            <a:off x="7955149" y="5013397"/>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66DF01F6-3014-6E4B-AB71-62673ED7268C}"/>
              </a:ext>
            </a:extLst>
          </p:cNvPr>
          <p:cNvSpPr>
            <a:spLocks noGrp="1"/>
          </p:cNvSpPr>
          <p:nvPr>
            <p:ph type="body" sz="quarter" idx="28" hasCustomPrompt="1"/>
          </p:nvPr>
        </p:nvSpPr>
        <p:spPr>
          <a:xfrm>
            <a:off x="7955149" y="4663313"/>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26" name="Picture Placeholder 3">
            <a:extLst>
              <a:ext uri="{FF2B5EF4-FFF2-40B4-BE49-F238E27FC236}">
                <a16:creationId xmlns:a16="http://schemas.microsoft.com/office/drawing/2014/main" id="{E49618F2-620F-A042-9095-E7C4C137E2ED}"/>
              </a:ext>
            </a:extLst>
          </p:cNvPr>
          <p:cNvSpPr>
            <a:spLocks noGrp="1"/>
          </p:cNvSpPr>
          <p:nvPr>
            <p:ph type="pic" sz="quarter" idx="29"/>
          </p:nvPr>
        </p:nvSpPr>
        <p:spPr>
          <a:xfrm>
            <a:off x="6957092" y="4846809"/>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Round Same-side Corner of Rectangle 26">
            <a:extLst>
              <a:ext uri="{FF2B5EF4-FFF2-40B4-BE49-F238E27FC236}">
                <a16:creationId xmlns:a16="http://schemas.microsoft.com/office/drawing/2014/main" id="{CFB215F2-B96A-D14F-B549-E8D9FA660A0B}"/>
              </a:ext>
            </a:extLst>
          </p:cNvPr>
          <p:cNvSpPr/>
          <p:nvPr userDrawn="1"/>
        </p:nvSpPr>
        <p:spPr>
          <a:xfrm rot="5400000" flipH="1">
            <a:off x="8698709" y="791363"/>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8" name="Text Placeholder 6">
            <a:extLst>
              <a:ext uri="{FF2B5EF4-FFF2-40B4-BE49-F238E27FC236}">
                <a16:creationId xmlns:a16="http://schemas.microsoft.com/office/drawing/2014/main" id="{F2701821-5C13-4746-B598-28CE9EEFDFD0}"/>
              </a:ext>
            </a:extLst>
          </p:cNvPr>
          <p:cNvSpPr>
            <a:spLocks noGrp="1"/>
          </p:cNvSpPr>
          <p:nvPr>
            <p:ph type="body" sz="quarter" idx="30"/>
          </p:nvPr>
        </p:nvSpPr>
        <p:spPr>
          <a:xfrm>
            <a:off x="7955149" y="3384614"/>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8C928579-FF9D-8E4F-912D-F44BF03ECF0E}"/>
              </a:ext>
            </a:extLst>
          </p:cNvPr>
          <p:cNvSpPr>
            <a:spLocks noGrp="1"/>
          </p:cNvSpPr>
          <p:nvPr>
            <p:ph type="body" sz="quarter" idx="31" hasCustomPrompt="1"/>
          </p:nvPr>
        </p:nvSpPr>
        <p:spPr>
          <a:xfrm>
            <a:off x="7955149" y="3034530"/>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0" name="Picture Placeholder 3">
            <a:extLst>
              <a:ext uri="{FF2B5EF4-FFF2-40B4-BE49-F238E27FC236}">
                <a16:creationId xmlns:a16="http://schemas.microsoft.com/office/drawing/2014/main" id="{B617E54E-8C7A-E24B-A3E6-FFD196430237}"/>
              </a:ext>
            </a:extLst>
          </p:cNvPr>
          <p:cNvSpPr>
            <a:spLocks noGrp="1"/>
          </p:cNvSpPr>
          <p:nvPr>
            <p:ph type="pic" sz="quarter" idx="32"/>
          </p:nvPr>
        </p:nvSpPr>
        <p:spPr>
          <a:xfrm>
            <a:off x="6957092" y="3218026"/>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31" name="Round Same-side Corner of Rectangle 30">
            <a:extLst>
              <a:ext uri="{FF2B5EF4-FFF2-40B4-BE49-F238E27FC236}">
                <a16:creationId xmlns:a16="http://schemas.microsoft.com/office/drawing/2014/main" id="{468DF2F5-0340-4C4E-8BAB-B68D68BDB1CC}"/>
              </a:ext>
            </a:extLst>
          </p:cNvPr>
          <p:cNvSpPr/>
          <p:nvPr userDrawn="1"/>
        </p:nvSpPr>
        <p:spPr>
          <a:xfrm rot="5400000" flipH="1">
            <a:off x="8698709" y="-837418"/>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2" name="Text Placeholder 6">
            <a:extLst>
              <a:ext uri="{FF2B5EF4-FFF2-40B4-BE49-F238E27FC236}">
                <a16:creationId xmlns:a16="http://schemas.microsoft.com/office/drawing/2014/main" id="{8297A7AF-4FD1-0044-A50C-5C0CE488521B}"/>
              </a:ext>
            </a:extLst>
          </p:cNvPr>
          <p:cNvSpPr>
            <a:spLocks noGrp="1"/>
          </p:cNvSpPr>
          <p:nvPr>
            <p:ph type="body" sz="quarter" idx="33"/>
          </p:nvPr>
        </p:nvSpPr>
        <p:spPr>
          <a:xfrm>
            <a:off x="7955149" y="1755833"/>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6C19D012-767E-A845-8105-4B4C4887921E}"/>
              </a:ext>
            </a:extLst>
          </p:cNvPr>
          <p:cNvSpPr>
            <a:spLocks noGrp="1"/>
          </p:cNvSpPr>
          <p:nvPr>
            <p:ph type="body" sz="quarter" idx="34" hasCustomPrompt="1"/>
          </p:nvPr>
        </p:nvSpPr>
        <p:spPr>
          <a:xfrm>
            <a:off x="7955149" y="1405749"/>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4" name="Picture Placeholder 3">
            <a:extLst>
              <a:ext uri="{FF2B5EF4-FFF2-40B4-BE49-F238E27FC236}">
                <a16:creationId xmlns:a16="http://schemas.microsoft.com/office/drawing/2014/main" id="{DD5DD0FD-09C0-E049-944D-E6046E4FD565}"/>
              </a:ext>
            </a:extLst>
          </p:cNvPr>
          <p:cNvSpPr>
            <a:spLocks noGrp="1"/>
          </p:cNvSpPr>
          <p:nvPr>
            <p:ph type="pic" sz="quarter" idx="35"/>
          </p:nvPr>
        </p:nvSpPr>
        <p:spPr>
          <a:xfrm>
            <a:off x="6957092" y="1589245"/>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20585354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Flow Chart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Technical Annex</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grpSp>
        <p:nvGrpSpPr>
          <p:cNvPr id="18" name="Group 17">
            <a:extLst>
              <a:ext uri="{FF2B5EF4-FFF2-40B4-BE49-F238E27FC236}">
                <a16:creationId xmlns:a16="http://schemas.microsoft.com/office/drawing/2014/main" id="{5498C8CE-3879-2F54-526A-4FB3BC35A614}"/>
              </a:ext>
            </a:extLst>
          </p:cNvPr>
          <p:cNvGrpSpPr/>
          <p:nvPr userDrawn="1"/>
        </p:nvGrpSpPr>
        <p:grpSpPr>
          <a:xfrm>
            <a:off x="506981" y="2354656"/>
            <a:ext cx="11169081" cy="3558782"/>
            <a:chOff x="506982" y="1923728"/>
            <a:chExt cx="8410120" cy="2679700"/>
          </a:xfrm>
        </p:grpSpPr>
        <p:pic>
          <p:nvPicPr>
            <p:cNvPr id="3" name="Graphic 2">
              <a:extLst>
                <a:ext uri="{FF2B5EF4-FFF2-40B4-BE49-F238E27FC236}">
                  <a16:creationId xmlns:a16="http://schemas.microsoft.com/office/drawing/2014/main" id="{FF8E22B8-C626-33CF-AF31-C216F153582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59702" y="1923728"/>
              <a:ext cx="2057400" cy="2679700"/>
            </a:xfrm>
            <a:prstGeom prst="rect">
              <a:avLst/>
            </a:prstGeom>
          </p:spPr>
        </p:pic>
        <p:pic>
          <p:nvPicPr>
            <p:cNvPr id="5" name="Graphic 4">
              <a:extLst>
                <a:ext uri="{FF2B5EF4-FFF2-40B4-BE49-F238E27FC236}">
                  <a16:creationId xmlns:a16="http://schemas.microsoft.com/office/drawing/2014/main" id="{51CC370D-D55C-CF1D-A84D-FC3FD269EFA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733662" y="1923728"/>
              <a:ext cx="2209800" cy="2679700"/>
            </a:xfrm>
            <a:prstGeom prst="rect">
              <a:avLst/>
            </a:prstGeom>
          </p:spPr>
        </p:pic>
        <p:pic>
          <p:nvPicPr>
            <p:cNvPr id="8" name="Graphic 7">
              <a:extLst>
                <a:ext uri="{FF2B5EF4-FFF2-40B4-BE49-F238E27FC236}">
                  <a16:creationId xmlns:a16="http://schemas.microsoft.com/office/drawing/2014/main" id="{0CF38F8D-CE10-398F-DC92-0410984D5CA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607622" y="1923728"/>
              <a:ext cx="2209800" cy="2679700"/>
            </a:xfrm>
            <a:prstGeom prst="rect">
              <a:avLst/>
            </a:prstGeom>
          </p:spPr>
        </p:pic>
        <p:pic>
          <p:nvPicPr>
            <p:cNvPr id="11" name="Graphic 10">
              <a:extLst>
                <a:ext uri="{FF2B5EF4-FFF2-40B4-BE49-F238E27FC236}">
                  <a16:creationId xmlns:a16="http://schemas.microsoft.com/office/drawing/2014/main" id="{71C8FE21-D454-2669-5018-BDB88B7A469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06982" y="1923728"/>
              <a:ext cx="2184400" cy="2679700"/>
            </a:xfrm>
            <a:prstGeom prst="rect">
              <a:avLst/>
            </a:prstGeom>
          </p:spPr>
        </p:pic>
      </p:grpSp>
      <p:sp>
        <p:nvSpPr>
          <p:cNvPr id="20" name="Text Placeholder 8">
            <a:extLst>
              <a:ext uri="{FF2B5EF4-FFF2-40B4-BE49-F238E27FC236}">
                <a16:creationId xmlns:a16="http://schemas.microsoft.com/office/drawing/2014/main" id="{469A369E-3216-3A94-D069-C4212D6C5B2A}"/>
              </a:ext>
            </a:extLst>
          </p:cNvPr>
          <p:cNvSpPr>
            <a:spLocks noGrp="1"/>
          </p:cNvSpPr>
          <p:nvPr>
            <p:ph type="body" idx="13"/>
          </p:nvPr>
        </p:nvSpPr>
        <p:spPr>
          <a:xfrm>
            <a:off x="531133" y="1304925"/>
            <a:ext cx="11144930" cy="853194"/>
          </a:xfrm>
        </p:spPr>
        <p:txBody>
          <a:bodyPr numCol="1" spcCol="180000"/>
          <a:lstStyle>
            <a:lvl1pPr marL="0" indent="0">
              <a:spcAft>
                <a:spcPts val="600"/>
              </a:spcAft>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21" name="Text Placeholder 6">
            <a:extLst>
              <a:ext uri="{FF2B5EF4-FFF2-40B4-BE49-F238E27FC236}">
                <a16:creationId xmlns:a16="http://schemas.microsoft.com/office/drawing/2014/main" id="{8A9C1315-921F-285F-D6BD-A177DE53DC2E}"/>
              </a:ext>
            </a:extLst>
          </p:cNvPr>
          <p:cNvSpPr>
            <a:spLocks noGrp="1"/>
          </p:cNvSpPr>
          <p:nvPr>
            <p:ph type="body" sz="quarter" idx="15"/>
          </p:nvPr>
        </p:nvSpPr>
        <p:spPr>
          <a:xfrm>
            <a:off x="675643"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4F0999A6-8092-1A74-E3A2-26CC341F65C7}"/>
              </a:ext>
            </a:extLst>
          </p:cNvPr>
          <p:cNvSpPr>
            <a:spLocks noGrp="1"/>
          </p:cNvSpPr>
          <p:nvPr>
            <p:ph type="body" sz="quarter" idx="16"/>
          </p:nvPr>
        </p:nvSpPr>
        <p:spPr>
          <a:xfrm>
            <a:off x="675643" y="2501966"/>
            <a:ext cx="2290922" cy="443198"/>
          </a:xfrm>
        </p:spPr>
        <p:txBody>
          <a:bodyPr wrap="square" anchor="ctr">
            <a:noAutofit/>
          </a:bodyPr>
          <a:lstStyle>
            <a:lvl1pPr>
              <a:lnSpc>
                <a:spcPct val="90000"/>
              </a:lnSpc>
              <a:defRPr sz="2000" b="1">
                <a:solidFill>
                  <a:schemeClr val="bg2"/>
                </a:solidFill>
              </a:defRPr>
            </a:lvl1pPr>
          </a:lstStyle>
          <a:p>
            <a:pPr lvl="0"/>
            <a:r>
              <a:rPr lang="en-GB"/>
              <a:t>Click to edit Master text styles</a:t>
            </a:r>
          </a:p>
        </p:txBody>
      </p:sp>
      <p:sp>
        <p:nvSpPr>
          <p:cNvPr id="26" name="Text Placeholder 6">
            <a:extLst>
              <a:ext uri="{FF2B5EF4-FFF2-40B4-BE49-F238E27FC236}">
                <a16:creationId xmlns:a16="http://schemas.microsoft.com/office/drawing/2014/main" id="{F5E81801-D408-BD68-8EF8-821176E4315D}"/>
              </a:ext>
            </a:extLst>
          </p:cNvPr>
          <p:cNvSpPr>
            <a:spLocks noGrp="1"/>
          </p:cNvSpPr>
          <p:nvPr>
            <p:ph type="body" sz="quarter" idx="17"/>
          </p:nvPr>
        </p:nvSpPr>
        <p:spPr>
          <a:xfrm>
            <a:off x="3583362" y="3054704"/>
            <a:ext cx="2231105"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7" name="Text Placeholder 6">
            <a:extLst>
              <a:ext uri="{FF2B5EF4-FFF2-40B4-BE49-F238E27FC236}">
                <a16:creationId xmlns:a16="http://schemas.microsoft.com/office/drawing/2014/main" id="{FE29D8EA-6114-4150-3B97-EAD0BB047B28}"/>
              </a:ext>
            </a:extLst>
          </p:cNvPr>
          <p:cNvSpPr>
            <a:spLocks noGrp="1"/>
          </p:cNvSpPr>
          <p:nvPr>
            <p:ph type="body" sz="quarter" idx="18"/>
          </p:nvPr>
        </p:nvSpPr>
        <p:spPr>
          <a:xfrm>
            <a:off x="3583362" y="2501966"/>
            <a:ext cx="2231105" cy="443198"/>
          </a:xfrm>
        </p:spPr>
        <p:txBody>
          <a:bodyPr wrap="square" anchor="ctr">
            <a:noAutofit/>
          </a:bodyPr>
          <a:lstStyle>
            <a:lvl1pPr>
              <a:lnSpc>
                <a:spcPct val="90000"/>
              </a:lnSpc>
              <a:defRPr sz="2000" b="1">
                <a:solidFill>
                  <a:schemeClr val="accent1"/>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832C3EE2-E731-14E8-F235-F0DC107603F1}"/>
              </a:ext>
            </a:extLst>
          </p:cNvPr>
          <p:cNvSpPr>
            <a:spLocks noGrp="1"/>
          </p:cNvSpPr>
          <p:nvPr>
            <p:ph type="body" sz="quarter" idx="19"/>
          </p:nvPr>
        </p:nvSpPr>
        <p:spPr>
          <a:xfrm>
            <a:off x="6396559" y="3054704"/>
            <a:ext cx="2251850"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3514D2BC-4EB5-482F-640F-D4ECA3398E7B}"/>
              </a:ext>
            </a:extLst>
          </p:cNvPr>
          <p:cNvSpPr>
            <a:spLocks noGrp="1"/>
          </p:cNvSpPr>
          <p:nvPr>
            <p:ph type="body" sz="quarter" idx="20"/>
          </p:nvPr>
        </p:nvSpPr>
        <p:spPr>
          <a:xfrm>
            <a:off x="6396559" y="2501966"/>
            <a:ext cx="2251850" cy="443198"/>
          </a:xfrm>
        </p:spPr>
        <p:txBody>
          <a:bodyPr wrap="square" anchor="ctr">
            <a:noAutofit/>
          </a:bodyPr>
          <a:lstStyle>
            <a:lvl1pPr>
              <a:lnSpc>
                <a:spcPct val="90000"/>
              </a:lnSpc>
              <a:defRPr sz="2000" b="1">
                <a:solidFill>
                  <a:schemeClr val="accent4"/>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176B8D71-6027-E9D4-DE0B-4336DE4C8765}"/>
              </a:ext>
            </a:extLst>
          </p:cNvPr>
          <p:cNvSpPr>
            <a:spLocks noGrp="1"/>
          </p:cNvSpPr>
          <p:nvPr>
            <p:ph type="body" sz="quarter" idx="21"/>
          </p:nvPr>
        </p:nvSpPr>
        <p:spPr>
          <a:xfrm>
            <a:off x="9244461"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006DA17C-A871-793A-2C8F-F98A0EDA8ED0}"/>
              </a:ext>
            </a:extLst>
          </p:cNvPr>
          <p:cNvSpPr>
            <a:spLocks noGrp="1"/>
          </p:cNvSpPr>
          <p:nvPr>
            <p:ph type="body" sz="quarter" idx="22"/>
          </p:nvPr>
        </p:nvSpPr>
        <p:spPr>
          <a:xfrm>
            <a:off x="9244461" y="2501966"/>
            <a:ext cx="2290922" cy="443198"/>
          </a:xfrm>
        </p:spPr>
        <p:txBody>
          <a:bodyPr wrap="square" anchor="ctr">
            <a:noAutofit/>
          </a:bodyPr>
          <a:lstStyle>
            <a:lvl1pPr>
              <a:lnSpc>
                <a:spcPct val="90000"/>
              </a:lnSpc>
              <a:defRPr sz="2000" b="1">
                <a:solidFill>
                  <a:schemeClr val="accent5"/>
                </a:solidFill>
              </a:defRPr>
            </a:lvl1pPr>
          </a:lstStyle>
          <a:p>
            <a:pPr lvl="0"/>
            <a:r>
              <a:rPr lang="en-GB"/>
              <a:t>Click to edit Master text styles</a:t>
            </a:r>
          </a:p>
        </p:txBody>
      </p:sp>
    </p:spTree>
    <p:extLst>
      <p:ext uri="{BB962C8B-B14F-4D97-AF65-F5344CB8AC3E}">
        <p14:creationId xmlns:p14="http://schemas.microsoft.com/office/powerpoint/2010/main" val="15492067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Image 1">
    <p:spTree>
      <p:nvGrpSpPr>
        <p:cNvPr id="1" name=""/>
        <p:cNvGrpSpPr/>
        <p:nvPr/>
      </p:nvGrpSpPr>
      <p:grpSpPr>
        <a:xfrm>
          <a:off x="0" y="0"/>
          <a:ext cx="0" cy="0"/>
          <a:chOff x="0" y="0"/>
          <a:chExt cx="0" cy="0"/>
        </a:xfrm>
      </p:grpSpPr>
      <p:sp>
        <p:nvSpPr>
          <p:cNvPr id="12" name="Picture Placeholder 27">
            <a:extLst>
              <a:ext uri="{FF2B5EF4-FFF2-40B4-BE49-F238E27FC236}">
                <a16:creationId xmlns:a16="http://schemas.microsoft.com/office/drawing/2014/main" id="{1426049D-A517-EA42-AFCA-8DDB22C6BA37}"/>
              </a:ext>
            </a:extLst>
          </p:cNvPr>
          <p:cNvSpPr>
            <a:spLocks noGrp="1"/>
          </p:cNvSpPr>
          <p:nvPr>
            <p:ph type="pic" sz="quarter" idx="15" hasCustomPrompt="1"/>
          </p:nvPr>
        </p:nvSpPr>
        <p:spPr>
          <a:xfrm>
            <a:off x="6495588" y="-10508"/>
            <a:ext cx="5711376" cy="6879020"/>
          </a:xfrm>
          <a:custGeom>
            <a:avLst/>
            <a:gdLst>
              <a:gd name="connsiteX0" fmla="*/ 0 w 7962406"/>
              <a:gd name="connsiteY0" fmla="*/ 0 h 6857999"/>
              <a:gd name="connsiteX1" fmla="*/ 7962406 w 7962406"/>
              <a:gd name="connsiteY1" fmla="*/ 0 h 6857999"/>
              <a:gd name="connsiteX2" fmla="*/ 7962406 w 7962406"/>
              <a:gd name="connsiteY2" fmla="*/ 6857999 h 6857999"/>
              <a:gd name="connsiteX3" fmla="*/ 1019785 w 7962406"/>
              <a:gd name="connsiteY3" fmla="*/ 6857999 h 6857999"/>
              <a:gd name="connsiteX4" fmla="*/ 0 w 7962406"/>
              <a:gd name="connsiteY4" fmla="*/ 5838214 h 6857999"/>
              <a:gd name="connsiteX0" fmla="*/ 0 w 7962406"/>
              <a:gd name="connsiteY0" fmla="*/ 0 h 6857999"/>
              <a:gd name="connsiteX1" fmla="*/ 6039013 w 7962406"/>
              <a:gd name="connsiteY1" fmla="*/ 84083 h 6857999"/>
              <a:gd name="connsiteX2" fmla="*/ 7962406 w 7962406"/>
              <a:gd name="connsiteY2" fmla="*/ 6857999 h 6857999"/>
              <a:gd name="connsiteX3" fmla="*/ 1019785 w 7962406"/>
              <a:gd name="connsiteY3" fmla="*/ 6857999 h 6857999"/>
              <a:gd name="connsiteX4" fmla="*/ 0 w 7962406"/>
              <a:gd name="connsiteY4" fmla="*/ 5838214 h 6857999"/>
              <a:gd name="connsiteX5" fmla="*/ 0 w 7962406"/>
              <a:gd name="connsiteY5" fmla="*/ 0 h 6857999"/>
              <a:gd name="connsiteX0" fmla="*/ 0 w 7962406"/>
              <a:gd name="connsiteY0" fmla="*/ 10510 h 6868509"/>
              <a:gd name="connsiteX1" fmla="*/ 6144117 w 7962406"/>
              <a:gd name="connsiteY1" fmla="*/ 0 h 6868509"/>
              <a:gd name="connsiteX2" fmla="*/ 7962406 w 7962406"/>
              <a:gd name="connsiteY2" fmla="*/ 6868509 h 6868509"/>
              <a:gd name="connsiteX3" fmla="*/ 1019785 w 7962406"/>
              <a:gd name="connsiteY3" fmla="*/ 6868509 h 6868509"/>
              <a:gd name="connsiteX4" fmla="*/ 0 w 7962406"/>
              <a:gd name="connsiteY4" fmla="*/ 5848724 h 6868509"/>
              <a:gd name="connsiteX5" fmla="*/ 0 w 7962406"/>
              <a:gd name="connsiteY5" fmla="*/ 10510 h 6868509"/>
              <a:gd name="connsiteX0" fmla="*/ 0 w 6144117"/>
              <a:gd name="connsiteY0" fmla="*/ 10510 h 6868509"/>
              <a:gd name="connsiteX1" fmla="*/ 6144117 w 6144117"/>
              <a:gd name="connsiteY1" fmla="*/ 0 h 6868509"/>
              <a:gd name="connsiteX2" fmla="*/ 5660640 w 6144117"/>
              <a:gd name="connsiteY2" fmla="*/ 6563709 h 6868509"/>
              <a:gd name="connsiteX3" fmla="*/ 1019785 w 6144117"/>
              <a:gd name="connsiteY3" fmla="*/ 6868509 h 6868509"/>
              <a:gd name="connsiteX4" fmla="*/ 0 w 6144117"/>
              <a:gd name="connsiteY4" fmla="*/ 5848724 h 6868509"/>
              <a:gd name="connsiteX5" fmla="*/ 0 w 6144117"/>
              <a:gd name="connsiteY5" fmla="*/ 10510 h 6868509"/>
              <a:gd name="connsiteX0" fmla="*/ 0 w 6154626"/>
              <a:gd name="connsiteY0" fmla="*/ 10510 h 6879020"/>
              <a:gd name="connsiteX1" fmla="*/ 6144117 w 6154626"/>
              <a:gd name="connsiteY1" fmla="*/ 0 h 6879020"/>
              <a:gd name="connsiteX2" fmla="*/ 6154626 w 6154626"/>
              <a:gd name="connsiteY2" fmla="*/ 6879020 h 6879020"/>
              <a:gd name="connsiteX3" fmla="*/ 1019785 w 6154626"/>
              <a:gd name="connsiteY3" fmla="*/ 6868509 h 6879020"/>
              <a:gd name="connsiteX4" fmla="*/ 0 w 6154626"/>
              <a:gd name="connsiteY4" fmla="*/ 5848724 h 6879020"/>
              <a:gd name="connsiteX5" fmla="*/ 0 w 6154626"/>
              <a:gd name="connsiteY5" fmla="*/ 10510 h 687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54626" h="6879020">
                <a:moveTo>
                  <a:pt x="0" y="10510"/>
                </a:moveTo>
                <a:lnTo>
                  <a:pt x="6144117" y="0"/>
                </a:lnTo>
                <a:lnTo>
                  <a:pt x="6154626" y="6879020"/>
                </a:lnTo>
                <a:lnTo>
                  <a:pt x="1019785" y="6868509"/>
                </a:lnTo>
                <a:cubicBezTo>
                  <a:pt x="456573" y="6868509"/>
                  <a:pt x="0" y="6411936"/>
                  <a:pt x="0" y="5848724"/>
                </a:cubicBezTo>
                <a:lnTo>
                  <a:pt x="0" y="10510"/>
                </a:lnTo>
                <a:close/>
              </a:path>
            </a:pathLst>
          </a:custGeom>
          <a:solidFill>
            <a:schemeClr val="bg1">
              <a:lumMod val="85000"/>
            </a:schemeClr>
          </a:solidFill>
        </p:spPr>
        <p:txBody>
          <a:bodyPr wrap="square" anchor="ctr">
            <a:noAutofit/>
          </a:bodyPr>
          <a:lstStyle>
            <a:lvl1pPr marL="0" indent="0" algn="ctr">
              <a:buNone/>
              <a:defRPr>
                <a:solidFill>
                  <a:schemeClr val="bg1">
                    <a:lumMod val="50000"/>
                  </a:schemeClr>
                </a:solidFill>
              </a:defRPr>
            </a:lvl1pPr>
          </a:lstStyle>
          <a:p>
            <a:r>
              <a:rPr lang="en-GB"/>
              <a:t>Click icon to insert picture</a:t>
            </a:r>
          </a:p>
        </p:txBody>
      </p:sp>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384320384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Technical Annex</a:t>
            </a:r>
            <a:endParaRPr lang="en-GB"/>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652260" y="1304924"/>
            <a:ext cx="5033328" cy="4608501"/>
          </a:xfrm>
        </p:spPr>
        <p:txBody>
          <a:bodyPr numCol="1" spcCol="180000">
            <a:noAutofit/>
          </a:bodyPr>
          <a:lstStyle>
            <a:lvl1pPr marL="0" indent="0">
              <a:spcAft>
                <a:spcPts val="1200"/>
              </a:spcAft>
              <a:buClr>
                <a:schemeClr val="bg2"/>
              </a:buClr>
              <a:buFont typeface="Arial" panose="020B0604020202020204" pitchFamily="34" charset="0"/>
              <a:buNone/>
              <a:defRPr sz="24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2302356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ext, 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Technical Annex</a:t>
            </a:r>
            <a:endParaRPr lang="en-GB"/>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345193" y="1304925"/>
            <a:ext cx="5340395" cy="312265"/>
          </a:xfrm>
        </p:spPr>
        <p:txBody>
          <a:bodyPr numCol="1" spcCol="180000">
            <a:spAutoFit/>
          </a:bodyPr>
          <a:lstStyle>
            <a:lvl1pPr marL="0" indent="0">
              <a:spcAft>
                <a:spcPts val="600"/>
              </a:spcAft>
              <a:buClr>
                <a:schemeClr val="bg2"/>
              </a:buClr>
              <a:buFont typeface="Arial" panose="020B0604020202020204" pitchFamily="34" charset="0"/>
              <a:buNone/>
              <a:defRPr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3" name="Text Placeholder 8">
            <a:extLst>
              <a:ext uri="{FF2B5EF4-FFF2-40B4-BE49-F238E27FC236}">
                <a16:creationId xmlns:a16="http://schemas.microsoft.com/office/drawing/2014/main" id="{4BC205A0-AF05-E822-A6D1-8E80B8895804}"/>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414462571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Picture Placeholder 2">
            <a:extLst>
              <a:ext uri="{FF2B5EF4-FFF2-40B4-BE49-F238E27FC236}">
                <a16:creationId xmlns:a16="http://schemas.microsoft.com/office/drawing/2014/main" id="{15315BB4-CEA5-4429-26F4-D4B56B8BE141}"/>
              </a:ext>
            </a:extLst>
          </p:cNvPr>
          <p:cNvSpPr>
            <a:spLocks noGrp="1"/>
          </p:cNvSpPr>
          <p:nvPr>
            <p:ph type="pic" sz="quarter" idx="19"/>
          </p:nvPr>
        </p:nvSpPr>
        <p:spPr>
          <a:xfrm>
            <a:off x="6359525" y="368300"/>
            <a:ext cx="5326063" cy="2685505"/>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Technical Annex</a:t>
            </a:r>
            <a:endParaRPr lang="en-GB"/>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02F1485A-E0B4-C14E-58C4-9144A8FEE29C}"/>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244200593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ext + Image 1">
    <p:spTree>
      <p:nvGrpSpPr>
        <p:cNvPr id="1" name=""/>
        <p:cNvGrpSpPr/>
        <p:nvPr/>
      </p:nvGrpSpPr>
      <p:grpSpPr>
        <a:xfrm>
          <a:off x="0" y="0"/>
          <a:ext cx="0" cy="0"/>
          <a:chOff x="0" y="0"/>
          <a:chExt cx="0" cy="0"/>
        </a:xfrm>
      </p:grpSpPr>
      <p:sp>
        <p:nvSpPr>
          <p:cNvPr id="12" name="Picture Placeholder 27">
            <a:extLst>
              <a:ext uri="{FF2B5EF4-FFF2-40B4-BE49-F238E27FC236}">
                <a16:creationId xmlns:a16="http://schemas.microsoft.com/office/drawing/2014/main" id="{1426049D-A517-EA42-AFCA-8DDB22C6BA37}"/>
              </a:ext>
            </a:extLst>
          </p:cNvPr>
          <p:cNvSpPr>
            <a:spLocks noGrp="1"/>
          </p:cNvSpPr>
          <p:nvPr>
            <p:ph type="pic" sz="quarter" idx="15" hasCustomPrompt="1"/>
          </p:nvPr>
        </p:nvSpPr>
        <p:spPr>
          <a:xfrm>
            <a:off x="6495588" y="-10508"/>
            <a:ext cx="5711376" cy="6879020"/>
          </a:xfrm>
          <a:custGeom>
            <a:avLst/>
            <a:gdLst>
              <a:gd name="connsiteX0" fmla="*/ 0 w 7962406"/>
              <a:gd name="connsiteY0" fmla="*/ 0 h 6857999"/>
              <a:gd name="connsiteX1" fmla="*/ 7962406 w 7962406"/>
              <a:gd name="connsiteY1" fmla="*/ 0 h 6857999"/>
              <a:gd name="connsiteX2" fmla="*/ 7962406 w 7962406"/>
              <a:gd name="connsiteY2" fmla="*/ 6857999 h 6857999"/>
              <a:gd name="connsiteX3" fmla="*/ 1019785 w 7962406"/>
              <a:gd name="connsiteY3" fmla="*/ 6857999 h 6857999"/>
              <a:gd name="connsiteX4" fmla="*/ 0 w 7962406"/>
              <a:gd name="connsiteY4" fmla="*/ 5838214 h 6857999"/>
              <a:gd name="connsiteX0" fmla="*/ 0 w 7962406"/>
              <a:gd name="connsiteY0" fmla="*/ 0 h 6857999"/>
              <a:gd name="connsiteX1" fmla="*/ 6039013 w 7962406"/>
              <a:gd name="connsiteY1" fmla="*/ 84083 h 6857999"/>
              <a:gd name="connsiteX2" fmla="*/ 7962406 w 7962406"/>
              <a:gd name="connsiteY2" fmla="*/ 6857999 h 6857999"/>
              <a:gd name="connsiteX3" fmla="*/ 1019785 w 7962406"/>
              <a:gd name="connsiteY3" fmla="*/ 6857999 h 6857999"/>
              <a:gd name="connsiteX4" fmla="*/ 0 w 7962406"/>
              <a:gd name="connsiteY4" fmla="*/ 5838214 h 6857999"/>
              <a:gd name="connsiteX5" fmla="*/ 0 w 7962406"/>
              <a:gd name="connsiteY5" fmla="*/ 0 h 6857999"/>
              <a:gd name="connsiteX0" fmla="*/ 0 w 7962406"/>
              <a:gd name="connsiteY0" fmla="*/ 10510 h 6868509"/>
              <a:gd name="connsiteX1" fmla="*/ 6144117 w 7962406"/>
              <a:gd name="connsiteY1" fmla="*/ 0 h 6868509"/>
              <a:gd name="connsiteX2" fmla="*/ 7962406 w 7962406"/>
              <a:gd name="connsiteY2" fmla="*/ 6868509 h 6868509"/>
              <a:gd name="connsiteX3" fmla="*/ 1019785 w 7962406"/>
              <a:gd name="connsiteY3" fmla="*/ 6868509 h 6868509"/>
              <a:gd name="connsiteX4" fmla="*/ 0 w 7962406"/>
              <a:gd name="connsiteY4" fmla="*/ 5848724 h 6868509"/>
              <a:gd name="connsiteX5" fmla="*/ 0 w 7962406"/>
              <a:gd name="connsiteY5" fmla="*/ 10510 h 6868509"/>
              <a:gd name="connsiteX0" fmla="*/ 0 w 6144117"/>
              <a:gd name="connsiteY0" fmla="*/ 10510 h 6868509"/>
              <a:gd name="connsiteX1" fmla="*/ 6144117 w 6144117"/>
              <a:gd name="connsiteY1" fmla="*/ 0 h 6868509"/>
              <a:gd name="connsiteX2" fmla="*/ 5660640 w 6144117"/>
              <a:gd name="connsiteY2" fmla="*/ 6563709 h 6868509"/>
              <a:gd name="connsiteX3" fmla="*/ 1019785 w 6144117"/>
              <a:gd name="connsiteY3" fmla="*/ 6868509 h 6868509"/>
              <a:gd name="connsiteX4" fmla="*/ 0 w 6144117"/>
              <a:gd name="connsiteY4" fmla="*/ 5848724 h 6868509"/>
              <a:gd name="connsiteX5" fmla="*/ 0 w 6144117"/>
              <a:gd name="connsiteY5" fmla="*/ 10510 h 6868509"/>
              <a:gd name="connsiteX0" fmla="*/ 0 w 6154626"/>
              <a:gd name="connsiteY0" fmla="*/ 10510 h 6879020"/>
              <a:gd name="connsiteX1" fmla="*/ 6144117 w 6154626"/>
              <a:gd name="connsiteY1" fmla="*/ 0 h 6879020"/>
              <a:gd name="connsiteX2" fmla="*/ 6154626 w 6154626"/>
              <a:gd name="connsiteY2" fmla="*/ 6879020 h 6879020"/>
              <a:gd name="connsiteX3" fmla="*/ 1019785 w 6154626"/>
              <a:gd name="connsiteY3" fmla="*/ 6868509 h 6879020"/>
              <a:gd name="connsiteX4" fmla="*/ 0 w 6154626"/>
              <a:gd name="connsiteY4" fmla="*/ 5848724 h 6879020"/>
              <a:gd name="connsiteX5" fmla="*/ 0 w 6154626"/>
              <a:gd name="connsiteY5" fmla="*/ 10510 h 687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54626" h="6879020">
                <a:moveTo>
                  <a:pt x="0" y="10510"/>
                </a:moveTo>
                <a:lnTo>
                  <a:pt x="6144117" y="0"/>
                </a:lnTo>
                <a:lnTo>
                  <a:pt x="6154626" y="6879020"/>
                </a:lnTo>
                <a:lnTo>
                  <a:pt x="1019785" y="6868509"/>
                </a:lnTo>
                <a:cubicBezTo>
                  <a:pt x="456573" y="6868509"/>
                  <a:pt x="0" y="6411936"/>
                  <a:pt x="0" y="5848724"/>
                </a:cubicBezTo>
                <a:lnTo>
                  <a:pt x="0" y="10510"/>
                </a:lnTo>
                <a:close/>
              </a:path>
            </a:pathLst>
          </a:custGeom>
          <a:solidFill>
            <a:schemeClr val="bg1">
              <a:lumMod val="85000"/>
            </a:schemeClr>
          </a:solidFill>
        </p:spPr>
        <p:txBody>
          <a:bodyPr wrap="square" anchor="ctr">
            <a:noAutofit/>
          </a:bodyPr>
          <a:lstStyle>
            <a:lvl1pPr marL="0" indent="0" algn="ctr">
              <a:buNone/>
              <a:defRPr>
                <a:solidFill>
                  <a:schemeClr val="bg1">
                    <a:lumMod val="50000"/>
                  </a:schemeClr>
                </a:solidFill>
              </a:defRPr>
            </a:lvl1pPr>
          </a:lstStyle>
          <a:p>
            <a:r>
              <a:rPr lang="en-GB"/>
              <a:t>Click icon to insert picture</a:t>
            </a:r>
          </a:p>
        </p:txBody>
      </p:sp>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Technical Annex</a:t>
            </a:r>
            <a:endParaRPr lang="en-GB"/>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41921532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ext + Imag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Technical Annex</a:t>
            </a:r>
            <a:endParaRPr lang="en-GB"/>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139394568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Technical Annex</a:t>
            </a:r>
            <a:endParaRPr lang="en-GB"/>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12" name="Text Placeholder 8">
            <a:extLst>
              <a:ext uri="{FF2B5EF4-FFF2-40B4-BE49-F238E27FC236}">
                <a16:creationId xmlns:a16="http://schemas.microsoft.com/office/drawing/2014/main" id="{E2F4BDEF-FEFC-0BDD-3EB4-7710855ED6AB}"/>
              </a:ext>
            </a:extLst>
          </p:cNvPr>
          <p:cNvSpPr>
            <a:spLocks noGrp="1"/>
          </p:cNvSpPr>
          <p:nvPr>
            <p:ph type="body" idx="21"/>
          </p:nvPr>
        </p:nvSpPr>
        <p:spPr>
          <a:xfrm>
            <a:off x="515937" y="1329378"/>
            <a:ext cx="5580062" cy="4637076"/>
          </a:xfrm>
        </p:spPr>
        <p:txBody>
          <a:bodyPr numCol="1" spcCol="180000" anchor="t">
            <a:noAutofit/>
          </a:bodyPr>
          <a:lstStyle>
            <a:lvl1pPr marL="0" indent="0">
              <a:lnSpc>
                <a:spcPct val="100000"/>
              </a:lnSpc>
              <a:spcAft>
                <a:spcPts val="1800"/>
              </a:spcAft>
              <a:buClr>
                <a:schemeClr val="bg2"/>
              </a:buClr>
              <a:buFont typeface="Arial" panose="020B0604020202020204" pitchFamily="34" charset="0"/>
              <a:buNone/>
              <a:defRPr sz="28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6" name="Title Placeholder 1">
            <a:extLst>
              <a:ext uri="{FF2B5EF4-FFF2-40B4-BE49-F238E27FC236}">
                <a16:creationId xmlns:a16="http://schemas.microsoft.com/office/drawing/2014/main" id="{D7D9C6B7-7323-827F-E01F-2EFDCE721461}"/>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Tree>
    <p:extLst>
      <p:ext uri="{BB962C8B-B14F-4D97-AF65-F5344CB8AC3E}">
        <p14:creationId xmlns:p14="http://schemas.microsoft.com/office/powerpoint/2010/main" val="181023535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Sections + Image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Technical Annex</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6441625"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6441625"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6441625"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87946792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Sections + Image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Technical Annex</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733177"/>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3287807"/>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4452281"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4" name="Picture Placeholder 2">
            <a:extLst>
              <a:ext uri="{FF2B5EF4-FFF2-40B4-BE49-F238E27FC236}">
                <a16:creationId xmlns:a16="http://schemas.microsoft.com/office/drawing/2014/main" id="{AA59D731-0D13-EB6C-7B10-1B59D3D8C5AA}"/>
              </a:ext>
            </a:extLst>
          </p:cNvPr>
          <p:cNvSpPr>
            <a:spLocks noGrp="1"/>
          </p:cNvSpPr>
          <p:nvPr>
            <p:ph type="pic" sz="quarter" idx="25"/>
          </p:nvPr>
        </p:nvSpPr>
        <p:spPr>
          <a:xfrm>
            <a:off x="8388626"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208140758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Key Stat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Technical Annex</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4056745"/>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17" name="Text Placeholder 6">
            <a:extLst>
              <a:ext uri="{FF2B5EF4-FFF2-40B4-BE49-F238E27FC236}">
                <a16:creationId xmlns:a16="http://schemas.microsoft.com/office/drawing/2014/main" id="{B0250E06-295E-B6E6-95C4-089EF7886C76}"/>
              </a:ext>
            </a:extLst>
          </p:cNvPr>
          <p:cNvSpPr>
            <a:spLocks noGrp="1"/>
          </p:cNvSpPr>
          <p:nvPr>
            <p:ph type="body" sz="quarter" idx="25" hasCustomPrompt="1"/>
          </p:nvPr>
        </p:nvSpPr>
        <p:spPr>
          <a:xfrm>
            <a:off x="515939" y="2881801"/>
            <a:ext cx="3287436" cy="1115264"/>
          </a:xfrm>
        </p:spPr>
        <p:txBody>
          <a:bodyPr anchor="b">
            <a:normAutofit/>
          </a:bodyPr>
          <a:lstStyle>
            <a:lvl1pPr>
              <a:defRPr sz="6600" b="1">
                <a:solidFill>
                  <a:schemeClr val="bg2"/>
                </a:solidFill>
              </a:defRPr>
            </a:lvl1pPr>
          </a:lstStyle>
          <a:p>
            <a:pPr lvl="0"/>
            <a:r>
              <a:rPr lang="en-GB"/>
              <a:t>XXXX</a:t>
            </a:r>
          </a:p>
        </p:txBody>
      </p:sp>
      <p:sp>
        <p:nvSpPr>
          <p:cNvPr id="23" name="Text Placeholder 6">
            <a:extLst>
              <a:ext uri="{FF2B5EF4-FFF2-40B4-BE49-F238E27FC236}">
                <a16:creationId xmlns:a16="http://schemas.microsoft.com/office/drawing/2014/main" id="{41638B5E-8DB0-EAFF-0CF3-8812AF05A9BF}"/>
              </a:ext>
            </a:extLst>
          </p:cNvPr>
          <p:cNvSpPr>
            <a:spLocks noGrp="1"/>
          </p:cNvSpPr>
          <p:nvPr>
            <p:ph type="body" sz="quarter" idx="26" hasCustomPrompt="1"/>
          </p:nvPr>
        </p:nvSpPr>
        <p:spPr>
          <a:xfrm>
            <a:off x="4449392" y="2881801"/>
            <a:ext cx="3287436" cy="1115264"/>
          </a:xfrm>
        </p:spPr>
        <p:txBody>
          <a:bodyPr anchor="b">
            <a:normAutofit/>
          </a:bodyPr>
          <a:lstStyle>
            <a:lvl1pPr>
              <a:defRPr sz="6600" b="1">
                <a:solidFill>
                  <a:schemeClr val="bg2"/>
                </a:solidFill>
              </a:defRPr>
            </a:lvl1pPr>
          </a:lstStyle>
          <a:p>
            <a:pPr lvl="0"/>
            <a:r>
              <a:rPr lang="en-GB"/>
              <a:t>XXXX</a:t>
            </a:r>
          </a:p>
        </p:txBody>
      </p:sp>
      <p:sp>
        <p:nvSpPr>
          <p:cNvPr id="24" name="Text Placeholder 6">
            <a:extLst>
              <a:ext uri="{FF2B5EF4-FFF2-40B4-BE49-F238E27FC236}">
                <a16:creationId xmlns:a16="http://schemas.microsoft.com/office/drawing/2014/main" id="{248EBF9A-10A9-92FA-05B2-3A9523883401}"/>
              </a:ext>
            </a:extLst>
          </p:cNvPr>
          <p:cNvSpPr>
            <a:spLocks noGrp="1"/>
          </p:cNvSpPr>
          <p:nvPr>
            <p:ph type="body" sz="quarter" idx="27" hasCustomPrompt="1"/>
          </p:nvPr>
        </p:nvSpPr>
        <p:spPr>
          <a:xfrm>
            <a:off x="8382846" y="2881801"/>
            <a:ext cx="3287436" cy="1115264"/>
          </a:xfrm>
        </p:spPr>
        <p:txBody>
          <a:bodyPr anchor="b">
            <a:normAutofit/>
          </a:bodyPr>
          <a:lstStyle>
            <a:lvl1pPr>
              <a:defRPr sz="6600" b="1">
                <a:solidFill>
                  <a:schemeClr val="bg2"/>
                </a:solidFill>
              </a:defRPr>
            </a:lvl1pPr>
          </a:lstStyle>
          <a:p>
            <a:pPr lvl="0"/>
            <a:r>
              <a:rPr lang="en-GB"/>
              <a:t>XXXX</a:t>
            </a:r>
          </a:p>
        </p:txBody>
      </p:sp>
      <p:sp>
        <p:nvSpPr>
          <p:cNvPr id="20" name="Text Placeholder 8">
            <a:extLst>
              <a:ext uri="{FF2B5EF4-FFF2-40B4-BE49-F238E27FC236}">
                <a16:creationId xmlns:a16="http://schemas.microsoft.com/office/drawing/2014/main" id="{D2E71522-4C4D-EAC4-2A71-F45B1F18D569}"/>
              </a:ext>
            </a:extLst>
          </p:cNvPr>
          <p:cNvSpPr>
            <a:spLocks noGrp="1"/>
          </p:cNvSpPr>
          <p:nvPr>
            <p:ph type="body" idx="13"/>
          </p:nvPr>
        </p:nvSpPr>
        <p:spPr>
          <a:xfrm>
            <a:off x="531133" y="1304925"/>
            <a:ext cx="11144930" cy="1369692"/>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39158876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Key Stat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Technical Annex</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2" name="Title Placeholder 1">
            <a:extLst>
              <a:ext uri="{FF2B5EF4-FFF2-40B4-BE49-F238E27FC236}">
                <a16:creationId xmlns:a16="http://schemas.microsoft.com/office/drawing/2014/main" id="{14F0825D-90B8-6120-7F14-9DC0960BC9E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63" name="Text Placeholder 6">
            <a:extLst>
              <a:ext uri="{FF2B5EF4-FFF2-40B4-BE49-F238E27FC236}">
                <a16:creationId xmlns:a16="http://schemas.microsoft.com/office/drawing/2014/main" id="{AF40E274-F0AF-0436-1F33-86E04DCC0DAA}"/>
              </a:ext>
            </a:extLst>
          </p:cNvPr>
          <p:cNvSpPr>
            <a:spLocks noGrp="1"/>
          </p:cNvSpPr>
          <p:nvPr>
            <p:ph type="body" sz="quarter" idx="25" hasCustomPrompt="1"/>
          </p:nvPr>
        </p:nvSpPr>
        <p:spPr>
          <a:xfrm>
            <a:off x="515939" y="2931453"/>
            <a:ext cx="2007342" cy="844151"/>
          </a:xfrm>
        </p:spPr>
        <p:txBody>
          <a:bodyPr anchor="b">
            <a:normAutofit/>
          </a:bodyPr>
          <a:lstStyle>
            <a:lvl1pPr>
              <a:defRPr sz="4600" b="1">
                <a:solidFill>
                  <a:schemeClr val="bg2"/>
                </a:solidFill>
              </a:defRPr>
            </a:lvl1pPr>
          </a:lstStyle>
          <a:p>
            <a:pPr lvl="0"/>
            <a:r>
              <a:rPr lang="en-GB"/>
              <a:t>XXXXX</a:t>
            </a:r>
          </a:p>
        </p:txBody>
      </p:sp>
      <p:sp>
        <p:nvSpPr>
          <p:cNvPr id="64" name="Text Placeholder 8">
            <a:extLst>
              <a:ext uri="{FF2B5EF4-FFF2-40B4-BE49-F238E27FC236}">
                <a16:creationId xmlns:a16="http://schemas.microsoft.com/office/drawing/2014/main" id="{DB2C3DC3-9DBF-095B-1AEB-4513EE50C647}"/>
              </a:ext>
            </a:extLst>
          </p:cNvPr>
          <p:cNvSpPr>
            <a:spLocks noGrp="1"/>
          </p:cNvSpPr>
          <p:nvPr>
            <p:ph type="body" idx="13"/>
          </p:nvPr>
        </p:nvSpPr>
        <p:spPr>
          <a:xfrm>
            <a:off x="531133" y="1304924"/>
            <a:ext cx="11144930" cy="1566849"/>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65" name="Text Placeholder 6">
            <a:extLst>
              <a:ext uri="{FF2B5EF4-FFF2-40B4-BE49-F238E27FC236}">
                <a16:creationId xmlns:a16="http://schemas.microsoft.com/office/drawing/2014/main" id="{EBBD32EE-C0FF-E8CB-43E3-315A609AEFE7}"/>
              </a:ext>
            </a:extLst>
          </p:cNvPr>
          <p:cNvSpPr>
            <a:spLocks noGrp="1"/>
          </p:cNvSpPr>
          <p:nvPr>
            <p:ph type="body" sz="quarter" idx="16"/>
          </p:nvPr>
        </p:nvSpPr>
        <p:spPr>
          <a:xfrm>
            <a:off x="5159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6" name="Text Placeholder 6">
            <a:extLst>
              <a:ext uri="{FF2B5EF4-FFF2-40B4-BE49-F238E27FC236}">
                <a16:creationId xmlns:a16="http://schemas.microsoft.com/office/drawing/2014/main" id="{9E2EB64B-500A-8201-8F3F-287FDE60FB19}"/>
              </a:ext>
            </a:extLst>
          </p:cNvPr>
          <p:cNvSpPr>
            <a:spLocks noGrp="1"/>
          </p:cNvSpPr>
          <p:nvPr>
            <p:ph type="body" sz="quarter" idx="19"/>
          </p:nvPr>
        </p:nvSpPr>
        <p:spPr>
          <a:xfrm>
            <a:off x="28026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7" name="Text Placeholder 6">
            <a:extLst>
              <a:ext uri="{FF2B5EF4-FFF2-40B4-BE49-F238E27FC236}">
                <a16:creationId xmlns:a16="http://schemas.microsoft.com/office/drawing/2014/main" id="{709BC01A-3AFB-CE31-0E4A-EE885FE2D5A4}"/>
              </a:ext>
            </a:extLst>
          </p:cNvPr>
          <p:cNvSpPr>
            <a:spLocks noGrp="1"/>
          </p:cNvSpPr>
          <p:nvPr>
            <p:ph type="body" sz="quarter" idx="22"/>
          </p:nvPr>
        </p:nvSpPr>
        <p:spPr>
          <a:xfrm>
            <a:off x="50894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8" name="Text Placeholder 6">
            <a:extLst>
              <a:ext uri="{FF2B5EF4-FFF2-40B4-BE49-F238E27FC236}">
                <a16:creationId xmlns:a16="http://schemas.microsoft.com/office/drawing/2014/main" id="{CD03EE5B-6B86-7B77-E541-93CE05115235}"/>
              </a:ext>
            </a:extLst>
          </p:cNvPr>
          <p:cNvSpPr>
            <a:spLocks noGrp="1"/>
          </p:cNvSpPr>
          <p:nvPr>
            <p:ph type="body" sz="quarter" idx="28"/>
          </p:nvPr>
        </p:nvSpPr>
        <p:spPr>
          <a:xfrm>
            <a:off x="73761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9" name="Text Placeholder 6">
            <a:extLst>
              <a:ext uri="{FF2B5EF4-FFF2-40B4-BE49-F238E27FC236}">
                <a16:creationId xmlns:a16="http://schemas.microsoft.com/office/drawing/2014/main" id="{F9CB884D-6999-7DC7-1825-FC60BEC935BD}"/>
              </a:ext>
            </a:extLst>
          </p:cNvPr>
          <p:cNvSpPr>
            <a:spLocks noGrp="1"/>
          </p:cNvSpPr>
          <p:nvPr>
            <p:ph type="body" sz="quarter" idx="29"/>
          </p:nvPr>
        </p:nvSpPr>
        <p:spPr>
          <a:xfrm>
            <a:off x="9662940"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70" name="Text Placeholder 6">
            <a:extLst>
              <a:ext uri="{FF2B5EF4-FFF2-40B4-BE49-F238E27FC236}">
                <a16:creationId xmlns:a16="http://schemas.microsoft.com/office/drawing/2014/main" id="{F03D69DA-4061-E20B-1262-8A9F09B92D26}"/>
              </a:ext>
            </a:extLst>
          </p:cNvPr>
          <p:cNvSpPr>
            <a:spLocks noGrp="1"/>
          </p:cNvSpPr>
          <p:nvPr>
            <p:ph type="body" sz="quarter" idx="30" hasCustomPrompt="1"/>
          </p:nvPr>
        </p:nvSpPr>
        <p:spPr>
          <a:xfrm>
            <a:off x="2790107" y="2931453"/>
            <a:ext cx="2007342" cy="844151"/>
          </a:xfrm>
        </p:spPr>
        <p:txBody>
          <a:bodyPr anchor="b">
            <a:normAutofit/>
          </a:bodyPr>
          <a:lstStyle>
            <a:lvl1pPr>
              <a:defRPr sz="4600" b="1">
                <a:solidFill>
                  <a:schemeClr val="bg2"/>
                </a:solidFill>
              </a:defRPr>
            </a:lvl1pPr>
          </a:lstStyle>
          <a:p>
            <a:pPr lvl="0"/>
            <a:r>
              <a:rPr lang="en-GB"/>
              <a:t>XXXXX</a:t>
            </a:r>
          </a:p>
        </p:txBody>
      </p:sp>
      <p:sp>
        <p:nvSpPr>
          <p:cNvPr id="71" name="Text Placeholder 6">
            <a:extLst>
              <a:ext uri="{FF2B5EF4-FFF2-40B4-BE49-F238E27FC236}">
                <a16:creationId xmlns:a16="http://schemas.microsoft.com/office/drawing/2014/main" id="{4DA3F266-6EB8-18CF-146E-FCE0EE2BCCED}"/>
              </a:ext>
            </a:extLst>
          </p:cNvPr>
          <p:cNvSpPr>
            <a:spLocks noGrp="1"/>
          </p:cNvSpPr>
          <p:nvPr>
            <p:ph type="body" sz="quarter" idx="31" hasCustomPrompt="1"/>
          </p:nvPr>
        </p:nvSpPr>
        <p:spPr>
          <a:xfrm>
            <a:off x="5064275" y="2931453"/>
            <a:ext cx="2007342" cy="844151"/>
          </a:xfrm>
        </p:spPr>
        <p:txBody>
          <a:bodyPr anchor="b">
            <a:normAutofit/>
          </a:bodyPr>
          <a:lstStyle>
            <a:lvl1pPr>
              <a:defRPr sz="4600" b="1">
                <a:solidFill>
                  <a:schemeClr val="bg2"/>
                </a:solidFill>
              </a:defRPr>
            </a:lvl1pPr>
          </a:lstStyle>
          <a:p>
            <a:pPr lvl="0"/>
            <a:r>
              <a:rPr lang="en-GB"/>
              <a:t>XXXXX</a:t>
            </a:r>
          </a:p>
        </p:txBody>
      </p:sp>
      <p:sp>
        <p:nvSpPr>
          <p:cNvPr id="72" name="Text Placeholder 6">
            <a:extLst>
              <a:ext uri="{FF2B5EF4-FFF2-40B4-BE49-F238E27FC236}">
                <a16:creationId xmlns:a16="http://schemas.microsoft.com/office/drawing/2014/main" id="{ABAC94EC-4D3A-CEAC-3763-AE5EBA842951}"/>
              </a:ext>
            </a:extLst>
          </p:cNvPr>
          <p:cNvSpPr>
            <a:spLocks noGrp="1"/>
          </p:cNvSpPr>
          <p:nvPr>
            <p:ph type="body" sz="quarter" idx="32" hasCustomPrompt="1"/>
          </p:nvPr>
        </p:nvSpPr>
        <p:spPr>
          <a:xfrm>
            <a:off x="7376189" y="2931453"/>
            <a:ext cx="2007342" cy="844151"/>
          </a:xfrm>
        </p:spPr>
        <p:txBody>
          <a:bodyPr anchor="b">
            <a:normAutofit/>
          </a:bodyPr>
          <a:lstStyle>
            <a:lvl1pPr>
              <a:defRPr sz="4600" b="1">
                <a:solidFill>
                  <a:schemeClr val="bg2"/>
                </a:solidFill>
              </a:defRPr>
            </a:lvl1pPr>
          </a:lstStyle>
          <a:p>
            <a:pPr lvl="0"/>
            <a:r>
              <a:rPr lang="en-GB"/>
              <a:t>XXXXX</a:t>
            </a:r>
          </a:p>
        </p:txBody>
      </p:sp>
      <p:sp>
        <p:nvSpPr>
          <p:cNvPr id="73" name="Text Placeholder 6">
            <a:extLst>
              <a:ext uri="{FF2B5EF4-FFF2-40B4-BE49-F238E27FC236}">
                <a16:creationId xmlns:a16="http://schemas.microsoft.com/office/drawing/2014/main" id="{CB8F9A8E-E04A-1CA2-A320-7A4AE6F70DD9}"/>
              </a:ext>
            </a:extLst>
          </p:cNvPr>
          <p:cNvSpPr>
            <a:spLocks noGrp="1"/>
          </p:cNvSpPr>
          <p:nvPr>
            <p:ph type="body" sz="quarter" idx="33" hasCustomPrompt="1"/>
          </p:nvPr>
        </p:nvSpPr>
        <p:spPr>
          <a:xfrm>
            <a:off x="9662940" y="2931453"/>
            <a:ext cx="2007342" cy="844151"/>
          </a:xfrm>
        </p:spPr>
        <p:txBody>
          <a:bodyPr anchor="b">
            <a:normAutofit/>
          </a:bodyPr>
          <a:lstStyle>
            <a:lvl1pPr>
              <a:defRPr sz="4600" b="1">
                <a:solidFill>
                  <a:schemeClr val="bg2"/>
                </a:solidFill>
              </a:defRPr>
            </a:lvl1pPr>
          </a:lstStyle>
          <a:p>
            <a:pPr lvl="0"/>
            <a:r>
              <a:rPr lang="en-GB"/>
              <a:t>XXXXX</a:t>
            </a:r>
          </a:p>
        </p:txBody>
      </p:sp>
    </p:spTree>
    <p:extLst>
      <p:ext uri="{BB962C8B-B14F-4D97-AF65-F5344CB8AC3E}">
        <p14:creationId xmlns:p14="http://schemas.microsoft.com/office/powerpoint/2010/main" val="424213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Imag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85913949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meline/Milestone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Technical Annex</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2545069581"/>
              </p:ext>
            </p:extLst>
          </p:nvPr>
        </p:nvGraphicFramePr>
        <p:xfrm>
          <a:off x="606585" y="2278196"/>
          <a:ext cx="11007608" cy="3618726"/>
        </p:xfrm>
        <a:graphic>
          <a:graphicData uri="http://schemas.openxmlformats.org/drawingml/2006/table">
            <a:tbl>
              <a:tblPr bandCol="1">
                <a:tableStyleId>{2D5ABB26-0587-4C30-8999-92F81FD0307C}</a:tableStyleId>
              </a:tblPr>
              <a:tblGrid>
                <a:gridCol w="2751902">
                  <a:extLst>
                    <a:ext uri="{9D8B030D-6E8A-4147-A177-3AD203B41FA5}">
                      <a16:colId xmlns:a16="http://schemas.microsoft.com/office/drawing/2014/main" val="4151945498"/>
                    </a:ext>
                  </a:extLst>
                </a:gridCol>
                <a:gridCol w="2751902">
                  <a:extLst>
                    <a:ext uri="{9D8B030D-6E8A-4147-A177-3AD203B41FA5}">
                      <a16:colId xmlns:a16="http://schemas.microsoft.com/office/drawing/2014/main" val="1382627474"/>
                    </a:ext>
                  </a:extLst>
                </a:gridCol>
                <a:gridCol w="2751902">
                  <a:extLst>
                    <a:ext uri="{9D8B030D-6E8A-4147-A177-3AD203B41FA5}">
                      <a16:colId xmlns:a16="http://schemas.microsoft.com/office/drawing/2014/main" val="2312284562"/>
                    </a:ext>
                  </a:extLst>
                </a:gridCol>
                <a:gridCol w="2751902">
                  <a:extLst>
                    <a:ext uri="{9D8B030D-6E8A-4147-A177-3AD203B41FA5}">
                      <a16:colId xmlns:a16="http://schemas.microsoft.com/office/drawing/2014/main" val="380964293"/>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336105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0" name="Text Placeholder 4">
            <a:extLst>
              <a:ext uri="{FF2B5EF4-FFF2-40B4-BE49-F238E27FC236}">
                <a16:creationId xmlns:a16="http://schemas.microsoft.com/office/drawing/2014/main" id="{5F501377-4DE1-C96B-B5CB-4675C424B7FF}"/>
              </a:ext>
            </a:extLst>
          </p:cNvPr>
          <p:cNvSpPr>
            <a:spLocks noGrp="1"/>
          </p:cNvSpPr>
          <p:nvPr>
            <p:ph type="body" sz="quarter" idx="31"/>
          </p:nvPr>
        </p:nvSpPr>
        <p:spPr>
          <a:xfrm>
            <a:off x="6100140"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1" name="Text Placeholder 4">
            <a:extLst>
              <a:ext uri="{FF2B5EF4-FFF2-40B4-BE49-F238E27FC236}">
                <a16:creationId xmlns:a16="http://schemas.microsoft.com/office/drawing/2014/main" id="{71120A03-3A4D-1301-C17A-86C4C1605881}"/>
              </a:ext>
            </a:extLst>
          </p:cNvPr>
          <p:cNvSpPr>
            <a:spLocks noGrp="1"/>
          </p:cNvSpPr>
          <p:nvPr>
            <p:ph type="body" sz="quarter" idx="32"/>
          </p:nvPr>
        </p:nvSpPr>
        <p:spPr>
          <a:xfrm>
            <a:off x="884842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21222427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imeline/Milestone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Technical Annex</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1495489908"/>
              </p:ext>
            </p:extLst>
          </p:nvPr>
        </p:nvGraphicFramePr>
        <p:xfrm>
          <a:off x="606585" y="2265316"/>
          <a:ext cx="11007610" cy="3618719"/>
        </p:xfrm>
        <a:graphic>
          <a:graphicData uri="http://schemas.openxmlformats.org/drawingml/2006/table">
            <a:tbl>
              <a:tblPr bandCol="1">
                <a:tableStyleId>{2D5ABB26-0587-4C30-8999-92F81FD0307C}</a:tableStyleId>
              </a:tblPr>
              <a:tblGrid>
                <a:gridCol w="2201522">
                  <a:extLst>
                    <a:ext uri="{9D8B030D-6E8A-4147-A177-3AD203B41FA5}">
                      <a16:colId xmlns:a16="http://schemas.microsoft.com/office/drawing/2014/main" val="4151945498"/>
                    </a:ext>
                  </a:extLst>
                </a:gridCol>
                <a:gridCol w="2201522">
                  <a:extLst>
                    <a:ext uri="{9D8B030D-6E8A-4147-A177-3AD203B41FA5}">
                      <a16:colId xmlns:a16="http://schemas.microsoft.com/office/drawing/2014/main" val="1382627474"/>
                    </a:ext>
                  </a:extLst>
                </a:gridCol>
                <a:gridCol w="2201522">
                  <a:extLst>
                    <a:ext uri="{9D8B030D-6E8A-4147-A177-3AD203B41FA5}">
                      <a16:colId xmlns:a16="http://schemas.microsoft.com/office/drawing/2014/main" val="2312284562"/>
                    </a:ext>
                  </a:extLst>
                </a:gridCol>
                <a:gridCol w="2201522">
                  <a:extLst>
                    <a:ext uri="{9D8B030D-6E8A-4147-A177-3AD203B41FA5}">
                      <a16:colId xmlns:a16="http://schemas.microsoft.com/office/drawing/2014/main" val="380964293"/>
                    </a:ext>
                  </a:extLst>
                </a:gridCol>
                <a:gridCol w="2201522">
                  <a:extLst>
                    <a:ext uri="{9D8B030D-6E8A-4147-A177-3AD203B41FA5}">
                      <a16:colId xmlns:a16="http://schemas.microsoft.com/office/drawing/2014/main" val="2456329606"/>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6"/>
            <a:ext cx="11042014" cy="0"/>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2892295"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2217229"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2789882"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67720"/>
            <a:ext cx="2193481"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2806338"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3" name="Oval 22">
            <a:extLst>
              <a:ext uri="{FF2B5EF4-FFF2-40B4-BE49-F238E27FC236}">
                <a16:creationId xmlns:a16="http://schemas.microsoft.com/office/drawing/2014/main" id="{52428D8F-1413-2F6F-66F0-EA64E72C6F19}"/>
              </a:ext>
            </a:extLst>
          </p:cNvPr>
          <p:cNvSpPr>
            <a:spLocks noChangeAspect="1"/>
          </p:cNvSpPr>
          <p:nvPr userDrawn="1"/>
        </p:nvSpPr>
        <p:spPr>
          <a:xfrm>
            <a:off x="51086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4" name="Text Placeholder 71">
            <a:extLst>
              <a:ext uri="{FF2B5EF4-FFF2-40B4-BE49-F238E27FC236}">
                <a16:creationId xmlns:a16="http://schemas.microsoft.com/office/drawing/2014/main" id="{ED2B6425-619B-AFAF-1CF5-12D51DA09538}"/>
              </a:ext>
            </a:extLst>
          </p:cNvPr>
          <p:cNvSpPr>
            <a:spLocks noGrp="1"/>
          </p:cNvSpPr>
          <p:nvPr>
            <p:ph type="body" sz="quarter" idx="33" hasCustomPrompt="1"/>
          </p:nvPr>
        </p:nvSpPr>
        <p:spPr>
          <a:xfrm>
            <a:off x="5006206"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5" name="Text Placeholder 4">
            <a:extLst>
              <a:ext uri="{FF2B5EF4-FFF2-40B4-BE49-F238E27FC236}">
                <a16:creationId xmlns:a16="http://schemas.microsoft.com/office/drawing/2014/main" id="{42048595-A0EA-7BB4-A2D8-622DB0779CAC}"/>
              </a:ext>
            </a:extLst>
          </p:cNvPr>
          <p:cNvSpPr>
            <a:spLocks noGrp="1"/>
          </p:cNvSpPr>
          <p:nvPr>
            <p:ph type="body" sz="quarter" idx="34"/>
          </p:nvPr>
        </p:nvSpPr>
        <p:spPr>
          <a:xfrm>
            <a:off x="5022662"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6" name="Oval 25">
            <a:extLst>
              <a:ext uri="{FF2B5EF4-FFF2-40B4-BE49-F238E27FC236}">
                <a16:creationId xmlns:a16="http://schemas.microsoft.com/office/drawing/2014/main" id="{E31A4FAF-CCB7-1F56-BEE2-622CF1A54FAB}"/>
              </a:ext>
            </a:extLst>
          </p:cNvPr>
          <p:cNvSpPr>
            <a:spLocks noChangeAspect="1"/>
          </p:cNvSpPr>
          <p:nvPr userDrawn="1"/>
        </p:nvSpPr>
        <p:spPr>
          <a:xfrm>
            <a:off x="7304231"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7" name="Text Placeholder 71">
            <a:extLst>
              <a:ext uri="{FF2B5EF4-FFF2-40B4-BE49-F238E27FC236}">
                <a16:creationId xmlns:a16="http://schemas.microsoft.com/office/drawing/2014/main" id="{AD33553F-FF2E-A084-58B1-CABD32043C6D}"/>
              </a:ext>
            </a:extLst>
          </p:cNvPr>
          <p:cNvSpPr>
            <a:spLocks noGrp="1"/>
          </p:cNvSpPr>
          <p:nvPr>
            <p:ph type="body" sz="quarter" idx="35" hasCustomPrompt="1"/>
          </p:nvPr>
        </p:nvSpPr>
        <p:spPr>
          <a:xfrm>
            <a:off x="7201818"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8" name="Text Placeholder 4">
            <a:extLst>
              <a:ext uri="{FF2B5EF4-FFF2-40B4-BE49-F238E27FC236}">
                <a16:creationId xmlns:a16="http://schemas.microsoft.com/office/drawing/2014/main" id="{E55650A2-C067-405B-1B74-AC970B406C55}"/>
              </a:ext>
            </a:extLst>
          </p:cNvPr>
          <p:cNvSpPr>
            <a:spLocks noGrp="1"/>
          </p:cNvSpPr>
          <p:nvPr>
            <p:ph type="body" sz="quarter" idx="36"/>
          </p:nvPr>
        </p:nvSpPr>
        <p:spPr>
          <a:xfrm>
            <a:off x="7218274"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9" name="Oval 28">
            <a:extLst>
              <a:ext uri="{FF2B5EF4-FFF2-40B4-BE49-F238E27FC236}">
                <a16:creationId xmlns:a16="http://schemas.microsoft.com/office/drawing/2014/main" id="{965D2802-7493-9694-05E4-80CC2EF9B231}"/>
              </a:ext>
            </a:extLst>
          </p:cNvPr>
          <p:cNvSpPr>
            <a:spLocks noChangeAspect="1"/>
          </p:cNvSpPr>
          <p:nvPr userDrawn="1"/>
        </p:nvSpPr>
        <p:spPr>
          <a:xfrm>
            <a:off x="951255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30" name="Text Placeholder 71">
            <a:extLst>
              <a:ext uri="{FF2B5EF4-FFF2-40B4-BE49-F238E27FC236}">
                <a16:creationId xmlns:a16="http://schemas.microsoft.com/office/drawing/2014/main" id="{71110D7A-CD1D-2C97-57A0-9A17C8D3134A}"/>
              </a:ext>
            </a:extLst>
          </p:cNvPr>
          <p:cNvSpPr>
            <a:spLocks noGrp="1"/>
          </p:cNvSpPr>
          <p:nvPr>
            <p:ph type="body" sz="quarter" idx="37" hasCustomPrompt="1"/>
          </p:nvPr>
        </p:nvSpPr>
        <p:spPr>
          <a:xfrm>
            <a:off x="9410141"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31" name="Text Placeholder 4">
            <a:extLst>
              <a:ext uri="{FF2B5EF4-FFF2-40B4-BE49-F238E27FC236}">
                <a16:creationId xmlns:a16="http://schemas.microsoft.com/office/drawing/2014/main" id="{4E1F3181-D3F3-3AA6-E3A7-A60D86BCE4F3}"/>
              </a:ext>
            </a:extLst>
          </p:cNvPr>
          <p:cNvSpPr>
            <a:spLocks noGrp="1"/>
          </p:cNvSpPr>
          <p:nvPr>
            <p:ph type="body" sz="quarter" idx="38"/>
          </p:nvPr>
        </p:nvSpPr>
        <p:spPr>
          <a:xfrm>
            <a:off x="9426597"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24324509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imeline/Milestones x6">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Technical Annex</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3220648469"/>
              </p:ext>
            </p:extLst>
          </p:nvPr>
        </p:nvGraphicFramePr>
        <p:xfrm>
          <a:off x="577178" y="2265316"/>
          <a:ext cx="11007612" cy="3618719"/>
        </p:xfrm>
        <a:graphic>
          <a:graphicData uri="http://schemas.openxmlformats.org/drawingml/2006/table">
            <a:tbl>
              <a:tblPr bandCol="1">
                <a:tableStyleId>{2D5ABB26-0587-4C30-8999-92F81FD0307C}</a:tableStyleId>
              </a:tblPr>
              <a:tblGrid>
                <a:gridCol w="1834602">
                  <a:extLst>
                    <a:ext uri="{9D8B030D-6E8A-4147-A177-3AD203B41FA5}">
                      <a16:colId xmlns:a16="http://schemas.microsoft.com/office/drawing/2014/main" val="4151945498"/>
                    </a:ext>
                  </a:extLst>
                </a:gridCol>
                <a:gridCol w="1834602">
                  <a:extLst>
                    <a:ext uri="{9D8B030D-6E8A-4147-A177-3AD203B41FA5}">
                      <a16:colId xmlns:a16="http://schemas.microsoft.com/office/drawing/2014/main" val="1382627474"/>
                    </a:ext>
                  </a:extLst>
                </a:gridCol>
                <a:gridCol w="1834602">
                  <a:extLst>
                    <a:ext uri="{9D8B030D-6E8A-4147-A177-3AD203B41FA5}">
                      <a16:colId xmlns:a16="http://schemas.microsoft.com/office/drawing/2014/main" val="2312284562"/>
                    </a:ext>
                  </a:extLst>
                </a:gridCol>
                <a:gridCol w="1834602">
                  <a:extLst>
                    <a:ext uri="{9D8B030D-6E8A-4147-A177-3AD203B41FA5}">
                      <a16:colId xmlns:a16="http://schemas.microsoft.com/office/drawing/2014/main" val="380964293"/>
                    </a:ext>
                  </a:extLst>
                </a:gridCol>
                <a:gridCol w="1834602">
                  <a:extLst>
                    <a:ext uri="{9D8B030D-6E8A-4147-A177-3AD203B41FA5}">
                      <a16:colId xmlns:a16="http://schemas.microsoft.com/office/drawing/2014/main" val="2456329606"/>
                    </a:ext>
                  </a:extLst>
                </a:gridCol>
                <a:gridCol w="1834602">
                  <a:extLst>
                    <a:ext uri="{9D8B030D-6E8A-4147-A177-3AD203B41FA5}">
                      <a16:colId xmlns:a16="http://schemas.microsoft.com/office/drawing/2014/main" val="2168740535"/>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5"/>
            <a:ext cx="11006985"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577178"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2" name="Oval 61">
            <a:extLst>
              <a:ext uri="{FF2B5EF4-FFF2-40B4-BE49-F238E27FC236}">
                <a16:creationId xmlns:a16="http://schemas.microsoft.com/office/drawing/2014/main" id="{178D6D93-FD32-F6AE-2A57-61C348C02B3E}"/>
              </a:ext>
            </a:extLst>
          </p:cNvPr>
          <p:cNvSpPr>
            <a:spLocks noChangeAspect="1"/>
          </p:cNvSpPr>
          <p:nvPr userDrawn="1"/>
        </p:nvSpPr>
        <p:spPr>
          <a:xfrm>
            <a:off x="25150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3" name="Text Placeholder 71">
            <a:extLst>
              <a:ext uri="{FF2B5EF4-FFF2-40B4-BE49-F238E27FC236}">
                <a16:creationId xmlns:a16="http://schemas.microsoft.com/office/drawing/2014/main" id="{21AE5853-8A99-8A93-1D01-2F7FCE23E3DD}"/>
              </a:ext>
            </a:extLst>
          </p:cNvPr>
          <p:cNvSpPr>
            <a:spLocks noGrp="1"/>
          </p:cNvSpPr>
          <p:nvPr>
            <p:ph type="body" sz="quarter" idx="30" hasCustomPrompt="1"/>
          </p:nvPr>
        </p:nvSpPr>
        <p:spPr>
          <a:xfrm>
            <a:off x="241117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4" name="Text Placeholder 4">
            <a:extLst>
              <a:ext uri="{FF2B5EF4-FFF2-40B4-BE49-F238E27FC236}">
                <a16:creationId xmlns:a16="http://schemas.microsoft.com/office/drawing/2014/main" id="{1AA430BA-739B-1F40-97FF-53B14467EF88}"/>
              </a:ext>
            </a:extLst>
          </p:cNvPr>
          <p:cNvSpPr>
            <a:spLocks noGrp="1"/>
          </p:cNvSpPr>
          <p:nvPr>
            <p:ph type="body" sz="quarter" idx="31"/>
          </p:nvPr>
        </p:nvSpPr>
        <p:spPr>
          <a:xfrm>
            <a:off x="241118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5" name="Oval 64">
            <a:extLst>
              <a:ext uri="{FF2B5EF4-FFF2-40B4-BE49-F238E27FC236}">
                <a16:creationId xmlns:a16="http://schemas.microsoft.com/office/drawing/2014/main" id="{DC0E5BE5-8378-48E2-C8D1-F22E49536780}"/>
              </a:ext>
            </a:extLst>
          </p:cNvPr>
          <p:cNvSpPr>
            <a:spLocks noChangeAspect="1"/>
          </p:cNvSpPr>
          <p:nvPr userDrawn="1"/>
        </p:nvSpPr>
        <p:spPr>
          <a:xfrm>
            <a:off x="4364033"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6" name="Text Placeholder 71">
            <a:extLst>
              <a:ext uri="{FF2B5EF4-FFF2-40B4-BE49-F238E27FC236}">
                <a16:creationId xmlns:a16="http://schemas.microsoft.com/office/drawing/2014/main" id="{DDCEF4C9-0B45-4A5E-2D03-31D3672575C4}"/>
              </a:ext>
            </a:extLst>
          </p:cNvPr>
          <p:cNvSpPr>
            <a:spLocks noGrp="1"/>
          </p:cNvSpPr>
          <p:nvPr>
            <p:ph type="body" sz="quarter" idx="32" hasCustomPrompt="1"/>
          </p:nvPr>
        </p:nvSpPr>
        <p:spPr>
          <a:xfrm>
            <a:off x="4260193"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7" name="Text Placeholder 4">
            <a:extLst>
              <a:ext uri="{FF2B5EF4-FFF2-40B4-BE49-F238E27FC236}">
                <a16:creationId xmlns:a16="http://schemas.microsoft.com/office/drawing/2014/main" id="{B994265A-DDDF-4B03-8D82-FB42EFBCBCE6}"/>
              </a:ext>
            </a:extLst>
          </p:cNvPr>
          <p:cNvSpPr>
            <a:spLocks noGrp="1"/>
          </p:cNvSpPr>
          <p:nvPr>
            <p:ph type="body" sz="quarter" idx="33"/>
          </p:nvPr>
        </p:nvSpPr>
        <p:spPr>
          <a:xfrm>
            <a:off x="4260194"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8" name="Oval 67">
            <a:extLst>
              <a:ext uri="{FF2B5EF4-FFF2-40B4-BE49-F238E27FC236}">
                <a16:creationId xmlns:a16="http://schemas.microsoft.com/office/drawing/2014/main" id="{0F31CF81-312F-837D-5714-92C7014354C5}"/>
              </a:ext>
            </a:extLst>
          </p:cNvPr>
          <p:cNvSpPr>
            <a:spLocks noChangeAspect="1"/>
          </p:cNvSpPr>
          <p:nvPr userDrawn="1"/>
        </p:nvSpPr>
        <p:spPr>
          <a:xfrm>
            <a:off x="619983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9" name="Text Placeholder 71">
            <a:extLst>
              <a:ext uri="{FF2B5EF4-FFF2-40B4-BE49-F238E27FC236}">
                <a16:creationId xmlns:a16="http://schemas.microsoft.com/office/drawing/2014/main" id="{62AEAA69-3020-A0FF-5608-7AFD7A5D2986}"/>
              </a:ext>
            </a:extLst>
          </p:cNvPr>
          <p:cNvSpPr>
            <a:spLocks noGrp="1"/>
          </p:cNvSpPr>
          <p:nvPr>
            <p:ph type="body" sz="quarter" idx="34" hasCustomPrompt="1"/>
          </p:nvPr>
        </p:nvSpPr>
        <p:spPr>
          <a:xfrm>
            <a:off x="609599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0" name="Text Placeholder 4">
            <a:extLst>
              <a:ext uri="{FF2B5EF4-FFF2-40B4-BE49-F238E27FC236}">
                <a16:creationId xmlns:a16="http://schemas.microsoft.com/office/drawing/2014/main" id="{79626162-0EE9-3BA8-0CDF-67028FE32F18}"/>
              </a:ext>
            </a:extLst>
          </p:cNvPr>
          <p:cNvSpPr>
            <a:spLocks noGrp="1"/>
          </p:cNvSpPr>
          <p:nvPr>
            <p:ph type="body" sz="quarter" idx="35"/>
          </p:nvPr>
        </p:nvSpPr>
        <p:spPr>
          <a:xfrm>
            <a:off x="609600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1" name="Oval 70">
            <a:extLst>
              <a:ext uri="{FF2B5EF4-FFF2-40B4-BE49-F238E27FC236}">
                <a16:creationId xmlns:a16="http://schemas.microsoft.com/office/drawing/2014/main" id="{D4AB8F32-B492-2CD9-826C-E5C5378592C9}"/>
              </a:ext>
            </a:extLst>
          </p:cNvPr>
          <p:cNvSpPr>
            <a:spLocks noChangeAspect="1"/>
          </p:cNvSpPr>
          <p:nvPr userDrawn="1"/>
        </p:nvSpPr>
        <p:spPr>
          <a:xfrm>
            <a:off x="803564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2" name="Text Placeholder 71">
            <a:extLst>
              <a:ext uri="{FF2B5EF4-FFF2-40B4-BE49-F238E27FC236}">
                <a16:creationId xmlns:a16="http://schemas.microsoft.com/office/drawing/2014/main" id="{3F1D7A91-7111-6E5C-279C-1B1D96950821}"/>
              </a:ext>
            </a:extLst>
          </p:cNvPr>
          <p:cNvSpPr>
            <a:spLocks noGrp="1"/>
          </p:cNvSpPr>
          <p:nvPr>
            <p:ph type="body" sz="quarter" idx="36" hasCustomPrompt="1"/>
          </p:nvPr>
        </p:nvSpPr>
        <p:spPr>
          <a:xfrm>
            <a:off x="7931804"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3" name="Text Placeholder 4">
            <a:extLst>
              <a:ext uri="{FF2B5EF4-FFF2-40B4-BE49-F238E27FC236}">
                <a16:creationId xmlns:a16="http://schemas.microsoft.com/office/drawing/2014/main" id="{0E2562B9-545B-AF00-D9F9-44E167A11B93}"/>
              </a:ext>
            </a:extLst>
          </p:cNvPr>
          <p:cNvSpPr>
            <a:spLocks noGrp="1"/>
          </p:cNvSpPr>
          <p:nvPr>
            <p:ph type="body" sz="quarter" idx="37"/>
          </p:nvPr>
        </p:nvSpPr>
        <p:spPr>
          <a:xfrm>
            <a:off x="7931805"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4" name="Oval 73">
            <a:extLst>
              <a:ext uri="{FF2B5EF4-FFF2-40B4-BE49-F238E27FC236}">
                <a16:creationId xmlns:a16="http://schemas.microsoft.com/office/drawing/2014/main" id="{A45C6367-A74F-1C2C-672E-F2E6078D3C68}"/>
              </a:ext>
            </a:extLst>
          </p:cNvPr>
          <p:cNvSpPr>
            <a:spLocks noChangeAspect="1"/>
          </p:cNvSpPr>
          <p:nvPr userDrawn="1"/>
        </p:nvSpPr>
        <p:spPr>
          <a:xfrm>
            <a:off x="9847196"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5" name="Text Placeholder 71">
            <a:extLst>
              <a:ext uri="{FF2B5EF4-FFF2-40B4-BE49-F238E27FC236}">
                <a16:creationId xmlns:a16="http://schemas.microsoft.com/office/drawing/2014/main" id="{5865903F-F98B-94C0-7563-3A297E41DA2E}"/>
              </a:ext>
            </a:extLst>
          </p:cNvPr>
          <p:cNvSpPr>
            <a:spLocks noGrp="1"/>
          </p:cNvSpPr>
          <p:nvPr>
            <p:ph type="body" sz="quarter" idx="38" hasCustomPrompt="1"/>
          </p:nvPr>
        </p:nvSpPr>
        <p:spPr>
          <a:xfrm>
            <a:off x="9743356"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6" name="Text Placeholder 4">
            <a:extLst>
              <a:ext uri="{FF2B5EF4-FFF2-40B4-BE49-F238E27FC236}">
                <a16:creationId xmlns:a16="http://schemas.microsoft.com/office/drawing/2014/main" id="{CAB912CE-814A-19EE-2402-D55C72FA588E}"/>
              </a:ext>
            </a:extLst>
          </p:cNvPr>
          <p:cNvSpPr>
            <a:spLocks noGrp="1"/>
          </p:cNvSpPr>
          <p:nvPr>
            <p:ph type="body" sz="quarter" idx="39"/>
          </p:nvPr>
        </p:nvSpPr>
        <p:spPr>
          <a:xfrm>
            <a:off x="9743357"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9955020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Annual Timeline">
    <p:spTree>
      <p:nvGrpSpPr>
        <p:cNvPr id="1" name=""/>
        <p:cNvGrpSpPr/>
        <p:nvPr/>
      </p:nvGrpSpPr>
      <p:grpSpPr>
        <a:xfrm>
          <a:off x="0" y="0"/>
          <a:ext cx="0" cy="0"/>
          <a:chOff x="0" y="0"/>
          <a:chExt cx="0" cy="0"/>
        </a:xfrm>
      </p:grpSpPr>
      <p:graphicFrame>
        <p:nvGraphicFramePr>
          <p:cNvPr id="30" name="Table 29">
            <a:extLst>
              <a:ext uri="{FF2B5EF4-FFF2-40B4-BE49-F238E27FC236}">
                <a16:creationId xmlns:a16="http://schemas.microsoft.com/office/drawing/2014/main" id="{803BAA2C-9254-B18D-A058-251E52C66E89}"/>
              </a:ext>
            </a:extLst>
          </p:cNvPr>
          <p:cNvGraphicFramePr>
            <a:graphicFrameLocks noGrp="1"/>
          </p:cNvGraphicFramePr>
          <p:nvPr userDrawn="1">
            <p:extLst>
              <p:ext uri="{D42A27DB-BD31-4B8C-83A1-F6EECF244321}">
                <p14:modId xmlns:p14="http://schemas.microsoft.com/office/powerpoint/2010/main" val="4106880639"/>
              </p:ext>
            </p:extLst>
          </p:nvPr>
        </p:nvGraphicFramePr>
        <p:xfrm>
          <a:off x="606585" y="2278196"/>
          <a:ext cx="11007612" cy="3618726"/>
        </p:xfrm>
        <a:graphic>
          <a:graphicData uri="http://schemas.openxmlformats.org/drawingml/2006/table">
            <a:tbl>
              <a:tblPr bandCol="1">
                <a:tableStyleId>{2D5ABB26-0587-4C30-8999-92F81FD0307C}</a:tableStyleId>
              </a:tblPr>
              <a:tblGrid>
                <a:gridCol w="917301">
                  <a:extLst>
                    <a:ext uri="{9D8B030D-6E8A-4147-A177-3AD203B41FA5}">
                      <a16:colId xmlns:a16="http://schemas.microsoft.com/office/drawing/2014/main" val="4151945498"/>
                    </a:ext>
                  </a:extLst>
                </a:gridCol>
                <a:gridCol w="917301">
                  <a:extLst>
                    <a:ext uri="{9D8B030D-6E8A-4147-A177-3AD203B41FA5}">
                      <a16:colId xmlns:a16="http://schemas.microsoft.com/office/drawing/2014/main" val="1382627474"/>
                    </a:ext>
                  </a:extLst>
                </a:gridCol>
                <a:gridCol w="917301">
                  <a:extLst>
                    <a:ext uri="{9D8B030D-6E8A-4147-A177-3AD203B41FA5}">
                      <a16:colId xmlns:a16="http://schemas.microsoft.com/office/drawing/2014/main" val="2312284562"/>
                    </a:ext>
                  </a:extLst>
                </a:gridCol>
                <a:gridCol w="917301">
                  <a:extLst>
                    <a:ext uri="{9D8B030D-6E8A-4147-A177-3AD203B41FA5}">
                      <a16:colId xmlns:a16="http://schemas.microsoft.com/office/drawing/2014/main" val="380964293"/>
                    </a:ext>
                  </a:extLst>
                </a:gridCol>
                <a:gridCol w="917301">
                  <a:extLst>
                    <a:ext uri="{9D8B030D-6E8A-4147-A177-3AD203B41FA5}">
                      <a16:colId xmlns:a16="http://schemas.microsoft.com/office/drawing/2014/main" val="2227914870"/>
                    </a:ext>
                  </a:extLst>
                </a:gridCol>
                <a:gridCol w="917301">
                  <a:extLst>
                    <a:ext uri="{9D8B030D-6E8A-4147-A177-3AD203B41FA5}">
                      <a16:colId xmlns:a16="http://schemas.microsoft.com/office/drawing/2014/main" val="2386396939"/>
                    </a:ext>
                  </a:extLst>
                </a:gridCol>
                <a:gridCol w="917301">
                  <a:extLst>
                    <a:ext uri="{9D8B030D-6E8A-4147-A177-3AD203B41FA5}">
                      <a16:colId xmlns:a16="http://schemas.microsoft.com/office/drawing/2014/main" val="1442862435"/>
                    </a:ext>
                  </a:extLst>
                </a:gridCol>
                <a:gridCol w="917301">
                  <a:extLst>
                    <a:ext uri="{9D8B030D-6E8A-4147-A177-3AD203B41FA5}">
                      <a16:colId xmlns:a16="http://schemas.microsoft.com/office/drawing/2014/main" val="2496167856"/>
                    </a:ext>
                  </a:extLst>
                </a:gridCol>
                <a:gridCol w="917301">
                  <a:extLst>
                    <a:ext uri="{9D8B030D-6E8A-4147-A177-3AD203B41FA5}">
                      <a16:colId xmlns:a16="http://schemas.microsoft.com/office/drawing/2014/main" val="936398145"/>
                    </a:ext>
                  </a:extLst>
                </a:gridCol>
                <a:gridCol w="917301">
                  <a:extLst>
                    <a:ext uri="{9D8B030D-6E8A-4147-A177-3AD203B41FA5}">
                      <a16:colId xmlns:a16="http://schemas.microsoft.com/office/drawing/2014/main" val="3251811526"/>
                    </a:ext>
                  </a:extLst>
                </a:gridCol>
                <a:gridCol w="917301">
                  <a:extLst>
                    <a:ext uri="{9D8B030D-6E8A-4147-A177-3AD203B41FA5}">
                      <a16:colId xmlns:a16="http://schemas.microsoft.com/office/drawing/2014/main" val="2298212362"/>
                    </a:ext>
                  </a:extLst>
                </a:gridCol>
                <a:gridCol w="917301">
                  <a:extLst>
                    <a:ext uri="{9D8B030D-6E8A-4147-A177-3AD203B41FA5}">
                      <a16:colId xmlns:a16="http://schemas.microsoft.com/office/drawing/2014/main" val="1474312375"/>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noFill/>
                  </a:tcPr>
                </a:tc>
                <a:extLst>
                  <a:ext uri="{0D108BD9-81ED-4DB2-BD59-A6C34878D82A}">
                    <a16:rowId xmlns:a16="http://schemas.microsoft.com/office/drawing/2014/main" val="3469904028"/>
                  </a:ext>
                </a:extLst>
              </a:tr>
            </a:tbl>
          </a:graphicData>
        </a:graphic>
      </p:graphicFrame>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Technical Annex</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tx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23" name="Text Placeholder 2">
            <a:extLst>
              <a:ext uri="{FF2B5EF4-FFF2-40B4-BE49-F238E27FC236}">
                <a16:creationId xmlns:a16="http://schemas.microsoft.com/office/drawing/2014/main" id="{3031F97C-D610-4D45-F78B-D175D9A0E755}"/>
              </a:ext>
            </a:extLst>
          </p:cNvPr>
          <p:cNvSpPr>
            <a:spLocks noGrp="1"/>
          </p:cNvSpPr>
          <p:nvPr>
            <p:ph type="body" sz="quarter" idx="47"/>
          </p:nvPr>
        </p:nvSpPr>
        <p:spPr>
          <a:xfrm>
            <a:off x="3485839" y="2583275"/>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4" name="Text Placeholder 2">
            <a:extLst>
              <a:ext uri="{FF2B5EF4-FFF2-40B4-BE49-F238E27FC236}">
                <a16:creationId xmlns:a16="http://schemas.microsoft.com/office/drawing/2014/main" id="{1FF72A2C-EC93-1960-E000-9D1BE3C473D1}"/>
              </a:ext>
            </a:extLst>
          </p:cNvPr>
          <p:cNvSpPr>
            <a:spLocks noGrp="1"/>
          </p:cNvSpPr>
          <p:nvPr>
            <p:ph type="body" sz="quarter" idx="48"/>
          </p:nvPr>
        </p:nvSpPr>
        <p:spPr>
          <a:xfrm>
            <a:off x="718374" y="2588233"/>
            <a:ext cx="2451893"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5" name="Text Placeholder 2">
            <a:extLst>
              <a:ext uri="{FF2B5EF4-FFF2-40B4-BE49-F238E27FC236}">
                <a16:creationId xmlns:a16="http://schemas.microsoft.com/office/drawing/2014/main" id="{7B3311CB-DC37-BF2B-8E33-872990686A6F}"/>
              </a:ext>
            </a:extLst>
          </p:cNvPr>
          <p:cNvSpPr>
            <a:spLocks noGrp="1"/>
          </p:cNvSpPr>
          <p:nvPr>
            <p:ph type="body" sz="quarter" idx="49"/>
          </p:nvPr>
        </p:nvSpPr>
        <p:spPr>
          <a:xfrm>
            <a:off x="9020770" y="3112528"/>
            <a:ext cx="2477398"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6" name="Text Placeholder 2">
            <a:extLst>
              <a:ext uri="{FF2B5EF4-FFF2-40B4-BE49-F238E27FC236}">
                <a16:creationId xmlns:a16="http://schemas.microsoft.com/office/drawing/2014/main" id="{4C6A5BFA-3D10-182C-1A20-2F9F25DA5EC7}"/>
              </a:ext>
            </a:extLst>
          </p:cNvPr>
          <p:cNvSpPr>
            <a:spLocks noGrp="1"/>
          </p:cNvSpPr>
          <p:nvPr>
            <p:ph type="body" sz="quarter" idx="50"/>
          </p:nvPr>
        </p:nvSpPr>
        <p:spPr>
          <a:xfrm>
            <a:off x="718374" y="3112528"/>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7" name="Text Placeholder 2">
            <a:extLst>
              <a:ext uri="{FF2B5EF4-FFF2-40B4-BE49-F238E27FC236}">
                <a16:creationId xmlns:a16="http://schemas.microsoft.com/office/drawing/2014/main" id="{63D306BC-6AA0-5B15-EAD0-1C4B6C007AE2}"/>
              </a:ext>
            </a:extLst>
          </p:cNvPr>
          <p:cNvSpPr>
            <a:spLocks noGrp="1"/>
          </p:cNvSpPr>
          <p:nvPr>
            <p:ph type="body" sz="quarter" idx="52"/>
          </p:nvPr>
        </p:nvSpPr>
        <p:spPr>
          <a:xfrm>
            <a:off x="718374" y="3636823"/>
            <a:ext cx="10779794" cy="380567"/>
          </a:xfrm>
          <a:prstGeom prst="roundRect">
            <a:avLst>
              <a:gd name="adj" fmla="val 50000"/>
            </a:avLst>
          </a:prstGeom>
          <a:solidFill>
            <a:schemeClr val="tx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8" name="Text Placeholder 2">
            <a:extLst>
              <a:ext uri="{FF2B5EF4-FFF2-40B4-BE49-F238E27FC236}">
                <a16:creationId xmlns:a16="http://schemas.microsoft.com/office/drawing/2014/main" id="{2F279148-11D1-D193-7504-E15A8DBBB7ED}"/>
              </a:ext>
            </a:extLst>
          </p:cNvPr>
          <p:cNvSpPr>
            <a:spLocks noGrp="1"/>
          </p:cNvSpPr>
          <p:nvPr>
            <p:ph type="body" sz="quarter" idx="54"/>
          </p:nvPr>
        </p:nvSpPr>
        <p:spPr>
          <a:xfrm>
            <a:off x="1947773" y="4161117"/>
            <a:ext cx="9537643"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9" name="Text Placeholder 2">
            <a:extLst>
              <a:ext uri="{FF2B5EF4-FFF2-40B4-BE49-F238E27FC236}">
                <a16:creationId xmlns:a16="http://schemas.microsoft.com/office/drawing/2014/main" id="{B7F7FC01-6091-5D90-D333-FA5671F43B8E}"/>
              </a:ext>
            </a:extLst>
          </p:cNvPr>
          <p:cNvSpPr>
            <a:spLocks noGrp="1"/>
          </p:cNvSpPr>
          <p:nvPr>
            <p:ph type="body" sz="quarter" idx="56"/>
          </p:nvPr>
        </p:nvSpPr>
        <p:spPr>
          <a:xfrm>
            <a:off x="7492654" y="4685411"/>
            <a:ext cx="3986410" cy="380567"/>
          </a:xfrm>
          <a:prstGeom prst="roundRect">
            <a:avLst>
              <a:gd name="adj" fmla="val 50000"/>
            </a:avLst>
          </a:prstGeom>
          <a:solidFill>
            <a:schemeClr val="accent5"/>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379577673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Technical Annex</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5" name="Text Placeholder 8">
            <a:extLst>
              <a:ext uri="{FF2B5EF4-FFF2-40B4-BE49-F238E27FC236}">
                <a16:creationId xmlns:a16="http://schemas.microsoft.com/office/drawing/2014/main" id="{645879FE-583A-DE44-88BA-EB276A69E0F6}"/>
              </a:ext>
            </a:extLst>
          </p:cNvPr>
          <p:cNvSpPr>
            <a:spLocks noGrp="1"/>
          </p:cNvSpPr>
          <p:nvPr>
            <p:ph type="body" idx="13"/>
          </p:nvPr>
        </p:nvSpPr>
        <p:spPr>
          <a:xfrm>
            <a:off x="531133" y="1304925"/>
            <a:ext cx="11144930" cy="592778"/>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
        <p:nvSpPr>
          <p:cNvPr id="5" name="Table Placeholder 4">
            <a:extLst>
              <a:ext uri="{FF2B5EF4-FFF2-40B4-BE49-F238E27FC236}">
                <a16:creationId xmlns:a16="http://schemas.microsoft.com/office/drawing/2014/main" id="{229D7B8B-35CA-A145-A474-98CA941C8914}"/>
              </a:ext>
            </a:extLst>
          </p:cNvPr>
          <p:cNvSpPr>
            <a:spLocks noGrp="1"/>
          </p:cNvSpPr>
          <p:nvPr>
            <p:ph type="tbl" sz="quarter" idx="14"/>
          </p:nvPr>
        </p:nvSpPr>
        <p:spPr>
          <a:xfrm>
            <a:off x="515938" y="2081213"/>
            <a:ext cx="11153775" cy="3832225"/>
          </a:xfrm>
        </p:spPr>
        <p:txBody>
          <a:bodyPr anchor="ctr">
            <a:normAutofit/>
          </a:bodyPr>
          <a:lstStyle>
            <a:lvl1pPr algn="ctr">
              <a:defRPr sz="1600">
                <a:solidFill>
                  <a:schemeClr val="bg1">
                    <a:lumMod val="50000"/>
                  </a:schemeClr>
                </a:solidFill>
              </a:defRPr>
            </a:lvl1pPr>
          </a:lstStyle>
          <a:p>
            <a:r>
              <a:rPr lang="en-GB"/>
              <a:t>Click icon to add table</a:t>
            </a:r>
          </a:p>
        </p:txBody>
      </p:sp>
    </p:spTree>
    <p:extLst>
      <p:ext uri="{BB962C8B-B14F-4D97-AF65-F5344CB8AC3E}">
        <p14:creationId xmlns:p14="http://schemas.microsoft.com/office/powerpoint/2010/main" val="316956532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Technical Annex</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1304925"/>
            <a:ext cx="11160125" cy="4608513"/>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123176028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Graph + Intro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Technical Annex</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2186941"/>
            <a:ext cx="11160125" cy="372649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9" name="Text Placeholder 8">
            <a:extLst>
              <a:ext uri="{FF2B5EF4-FFF2-40B4-BE49-F238E27FC236}">
                <a16:creationId xmlns:a16="http://schemas.microsoft.com/office/drawing/2014/main" id="{70B67ED7-707C-628A-DD8C-8D05275A882F}"/>
              </a:ext>
            </a:extLst>
          </p:cNvPr>
          <p:cNvSpPr>
            <a:spLocks noGrp="1"/>
          </p:cNvSpPr>
          <p:nvPr>
            <p:ph type="body" idx="14"/>
          </p:nvPr>
        </p:nvSpPr>
        <p:spPr>
          <a:xfrm>
            <a:off x="531133" y="1304924"/>
            <a:ext cx="11144930" cy="760095"/>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Tree>
    <p:extLst>
      <p:ext uri="{BB962C8B-B14F-4D97-AF65-F5344CB8AC3E}">
        <p14:creationId xmlns:p14="http://schemas.microsoft.com/office/powerpoint/2010/main" val="105774271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ext + 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Technical Annex</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117608445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ext + Graph + Key Sta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2951067"/>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Technical Annex</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12" name="Table Placeholder 13">
            <a:extLst>
              <a:ext uri="{FF2B5EF4-FFF2-40B4-BE49-F238E27FC236}">
                <a16:creationId xmlns:a16="http://schemas.microsoft.com/office/drawing/2014/main" id="{0471F0B8-12A0-7A45-8C7A-E02063FE5C87}"/>
              </a:ext>
            </a:extLst>
          </p:cNvPr>
          <p:cNvSpPr>
            <a:spLocks noGrp="1"/>
          </p:cNvSpPr>
          <p:nvPr>
            <p:ph type="tbl" sz="quarter" idx="16" hasCustomPrompt="1"/>
          </p:nvPr>
        </p:nvSpPr>
        <p:spPr>
          <a:xfrm>
            <a:off x="531813" y="4531663"/>
            <a:ext cx="5564187" cy="1381775"/>
          </a:xfrm>
        </p:spPr>
        <p:txBody>
          <a:bodyPr anchor="ctr">
            <a:normAutofit/>
          </a:bodyPr>
          <a:lstStyle>
            <a:lvl1pPr algn="ctr">
              <a:defRPr sz="1600">
                <a:solidFill>
                  <a:schemeClr val="bg1">
                    <a:lumMod val="50000"/>
                  </a:schemeClr>
                </a:solidFill>
              </a:defRPr>
            </a:lvl1pPr>
          </a:lstStyle>
          <a:p>
            <a:r>
              <a:rPr lang="en-GB"/>
              <a:t>Click here to insert table of key statistics</a:t>
            </a:r>
          </a:p>
        </p:txBody>
      </p:sp>
    </p:spTree>
    <p:extLst>
      <p:ext uri="{BB962C8B-B14F-4D97-AF65-F5344CB8AC3E}">
        <p14:creationId xmlns:p14="http://schemas.microsoft.com/office/powerpoint/2010/main" val="395648662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Headshot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Technical Annex</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9" name="Picture Placeholder 9">
            <a:extLst>
              <a:ext uri="{FF2B5EF4-FFF2-40B4-BE49-F238E27FC236}">
                <a16:creationId xmlns:a16="http://schemas.microsoft.com/office/drawing/2014/main" id="{F7144900-27CB-F8C8-8750-EBFD50556D3C}"/>
              </a:ext>
            </a:extLst>
          </p:cNvPr>
          <p:cNvSpPr>
            <a:spLocks noGrp="1"/>
          </p:cNvSpPr>
          <p:nvPr>
            <p:ph type="pic" sz="quarter" idx="20" hasCustomPrompt="1"/>
          </p:nvPr>
        </p:nvSpPr>
        <p:spPr>
          <a:xfrm>
            <a:off x="515937"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1" name="Picture Placeholder 9">
            <a:extLst>
              <a:ext uri="{FF2B5EF4-FFF2-40B4-BE49-F238E27FC236}">
                <a16:creationId xmlns:a16="http://schemas.microsoft.com/office/drawing/2014/main" id="{BA371966-686F-3873-1B61-8D4F2F1781AB}"/>
              </a:ext>
            </a:extLst>
          </p:cNvPr>
          <p:cNvSpPr>
            <a:spLocks noGrp="1"/>
          </p:cNvSpPr>
          <p:nvPr>
            <p:ph type="pic" sz="quarter" idx="21" hasCustomPrompt="1"/>
          </p:nvPr>
        </p:nvSpPr>
        <p:spPr>
          <a:xfrm>
            <a:off x="6409056"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2" name="Text Placeholder 15">
            <a:extLst>
              <a:ext uri="{FF2B5EF4-FFF2-40B4-BE49-F238E27FC236}">
                <a16:creationId xmlns:a16="http://schemas.microsoft.com/office/drawing/2014/main" id="{71BA048F-6972-4609-34F2-EF8FDBBDBB0C}"/>
              </a:ext>
            </a:extLst>
          </p:cNvPr>
          <p:cNvSpPr>
            <a:spLocks noGrp="1"/>
          </p:cNvSpPr>
          <p:nvPr>
            <p:ph type="body" sz="quarter" idx="22"/>
          </p:nvPr>
        </p:nvSpPr>
        <p:spPr>
          <a:xfrm>
            <a:off x="8234278"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17" name="Picture Placeholder 9">
            <a:extLst>
              <a:ext uri="{FF2B5EF4-FFF2-40B4-BE49-F238E27FC236}">
                <a16:creationId xmlns:a16="http://schemas.microsoft.com/office/drawing/2014/main" id="{224FF60B-6BD0-9B1E-2959-11D6263640AF}"/>
              </a:ext>
            </a:extLst>
          </p:cNvPr>
          <p:cNvSpPr>
            <a:spLocks noGrp="1"/>
          </p:cNvSpPr>
          <p:nvPr>
            <p:ph type="pic" sz="quarter" idx="25" hasCustomPrompt="1"/>
          </p:nvPr>
        </p:nvSpPr>
        <p:spPr>
          <a:xfrm>
            <a:off x="515937"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8" name="Picture Placeholder 9">
            <a:extLst>
              <a:ext uri="{FF2B5EF4-FFF2-40B4-BE49-F238E27FC236}">
                <a16:creationId xmlns:a16="http://schemas.microsoft.com/office/drawing/2014/main" id="{2DB6CCCB-718D-70C8-7A09-2EE0D7144525}"/>
              </a:ext>
            </a:extLst>
          </p:cNvPr>
          <p:cNvSpPr>
            <a:spLocks noGrp="1"/>
          </p:cNvSpPr>
          <p:nvPr>
            <p:ph type="pic" sz="quarter" idx="27" hasCustomPrompt="1"/>
          </p:nvPr>
        </p:nvSpPr>
        <p:spPr>
          <a:xfrm>
            <a:off x="6409056"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9" name="Text Placeholder 15">
            <a:extLst>
              <a:ext uri="{FF2B5EF4-FFF2-40B4-BE49-F238E27FC236}">
                <a16:creationId xmlns:a16="http://schemas.microsoft.com/office/drawing/2014/main" id="{B6878B28-F503-455B-0FEA-80DE70905427}"/>
              </a:ext>
            </a:extLst>
          </p:cNvPr>
          <p:cNvSpPr>
            <a:spLocks noGrp="1"/>
          </p:cNvSpPr>
          <p:nvPr>
            <p:ph type="body" sz="quarter" idx="28"/>
          </p:nvPr>
        </p:nvSpPr>
        <p:spPr>
          <a:xfrm>
            <a:off x="8234278"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0" name="Text Placeholder 15">
            <a:extLst>
              <a:ext uri="{FF2B5EF4-FFF2-40B4-BE49-F238E27FC236}">
                <a16:creationId xmlns:a16="http://schemas.microsoft.com/office/drawing/2014/main" id="{AAADD6C4-F1D9-F92B-C5FD-4B4DA8B17CF1}"/>
              </a:ext>
            </a:extLst>
          </p:cNvPr>
          <p:cNvSpPr>
            <a:spLocks noGrp="1"/>
          </p:cNvSpPr>
          <p:nvPr>
            <p:ph type="body" sz="quarter" idx="29"/>
          </p:nvPr>
        </p:nvSpPr>
        <p:spPr>
          <a:xfrm>
            <a:off x="2333196"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1" name="Text Placeholder 15">
            <a:extLst>
              <a:ext uri="{FF2B5EF4-FFF2-40B4-BE49-F238E27FC236}">
                <a16:creationId xmlns:a16="http://schemas.microsoft.com/office/drawing/2014/main" id="{A5E09E69-6CAD-B355-9823-320AB8FAE66F}"/>
              </a:ext>
            </a:extLst>
          </p:cNvPr>
          <p:cNvSpPr>
            <a:spLocks noGrp="1"/>
          </p:cNvSpPr>
          <p:nvPr>
            <p:ph type="body" sz="quarter" idx="30"/>
          </p:nvPr>
        </p:nvSpPr>
        <p:spPr>
          <a:xfrm>
            <a:off x="2333196"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1448040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12" name="Text Placeholder 8">
            <a:extLst>
              <a:ext uri="{FF2B5EF4-FFF2-40B4-BE49-F238E27FC236}">
                <a16:creationId xmlns:a16="http://schemas.microsoft.com/office/drawing/2014/main" id="{E2F4BDEF-FEFC-0BDD-3EB4-7710855ED6AB}"/>
              </a:ext>
            </a:extLst>
          </p:cNvPr>
          <p:cNvSpPr>
            <a:spLocks noGrp="1"/>
          </p:cNvSpPr>
          <p:nvPr>
            <p:ph type="body" idx="21"/>
          </p:nvPr>
        </p:nvSpPr>
        <p:spPr>
          <a:xfrm>
            <a:off x="515937" y="1329378"/>
            <a:ext cx="5580062" cy="4637076"/>
          </a:xfrm>
        </p:spPr>
        <p:txBody>
          <a:bodyPr numCol="1" spcCol="180000" anchor="t">
            <a:noAutofit/>
          </a:bodyPr>
          <a:lstStyle>
            <a:lvl1pPr marL="0" indent="0">
              <a:lnSpc>
                <a:spcPct val="100000"/>
              </a:lnSpc>
              <a:spcAft>
                <a:spcPts val="1800"/>
              </a:spcAft>
              <a:buClr>
                <a:schemeClr val="bg2"/>
              </a:buClr>
              <a:buFont typeface="Arial" panose="020B0604020202020204" pitchFamily="34" charset="0"/>
              <a:buNone/>
              <a:defRPr sz="28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6" name="Title Placeholder 1">
            <a:extLst>
              <a:ext uri="{FF2B5EF4-FFF2-40B4-BE49-F238E27FC236}">
                <a16:creationId xmlns:a16="http://schemas.microsoft.com/office/drawing/2014/main" id="{D7D9C6B7-7323-827F-E01F-2EFDCE721461}"/>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Tree>
    <p:extLst>
      <p:ext uri="{BB962C8B-B14F-4D97-AF65-F5344CB8AC3E}">
        <p14:creationId xmlns:p14="http://schemas.microsoft.com/office/powerpoint/2010/main" val="302312873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Headshots x9">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Technical Annex</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8"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699411" y="1711994"/>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4" name="Picture Placeholder 9">
            <a:extLst>
              <a:ext uri="{FF2B5EF4-FFF2-40B4-BE49-F238E27FC236}">
                <a16:creationId xmlns:a16="http://schemas.microsoft.com/office/drawing/2014/main" id="{25EC710C-2932-CFFF-F55D-955597F0FB30}"/>
              </a:ext>
            </a:extLst>
          </p:cNvPr>
          <p:cNvSpPr>
            <a:spLocks noGrp="1"/>
          </p:cNvSpPr>
          <p:nvPr>
            <p:ph type="pic" sz="quarter" idx="21" hasCustomPrompt="1"/>
          </p:nvPr>
        </p:nvSpPr>
        <p:spPr>
          <a:xfrm>
            <a:off x="4335796"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5" name="Text Placeholder 15">
            <a:extLst>
              <a:ext uri="{FF2B5EF4-FFF2-40B4-BE49-F238E27FC236}">
                <a16:creationId xmlns:a16="http://schemas.microsoft.com/office/drawing/2014/main" id="{247CB122-DF3E-CDA7-027B-26E525434AE2}"/>
              </a:ext>
            </a:extLst>
          </p:cNvPr>
          <p:cNvSpPr>
            <a:spLocks noGrp="1"/>
          </p:cNvSpPr>
          <p:nvPr>
            <p:ph type="body" sz="quarter" idx="22"/>
          </p:nvPr>
        </p:nvSpPr>
        <p:spPr>
          <a:xfrm>
            <a:off x="5527232"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0" name="Picture Placeholder 9">
            <a:extLst>
              <a:ext uri="{FF2B5EF4-FFF2-40B4-BE49-F238E27FC236}">
                <a16:creationId xmlns:a16="http://schemas.microsoft.com/office/drawing/2014/main" id="{27971BF0-784D-F3CF-2C6F-CA5180542041}"/>
              </a:ext>
            </a:extLst>
          </p:cNvPr>
          <p:cNvSpPr>
            <a:spLocks noGrp="1"/>
          </p:cNvSpPr>
          <p:nvPr>
            <p:ph type="pic" sz="quarter" idx="23" hasCustomPrompt="1"/>
          </p:nvPr>
        </p:nvSpPr>
        <p:spPr>
          <a:xfrm>
            <a:off x="8220024"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1" name="Text Placeholder 15">
            <a:extLst>
              <a:ext uri="{FF2B5EF4-FFF2-40B4-BE49-F238E27FC236}">
                <a16:creationId xmlns:a16="http://schemas.microsoft.com/office/drawing/2014/main" id="{0B2CA69D-267F-C90D-4248-B4C35F26DF79}"/>
              </a:ext>
            </a:extLst>
          </p:cNvPr>
          <p:cNvSpPr>
            <a:spLocks noGrp="1"/>
          </p:cNvSpPr>
          <p:nvPr>
            <p:ph type="body" sz="quarter" idx="24"/>
          </p:nvPr>
        </p:nvSpPr>
        <p:spPr>
          <a:xfrm>
            <a:off x="9411460"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2" name="Picture Placeholder 9">
            <a:extLst>
              <a:ext uri="{FF2B5EF4-FFF2-40B4-BE49-F238E27FC236}">
                <a16:creationId xmlns:a16="http://schemas.microsoft.com/office/drawing/2014/main" id="{5897A2C1-9865-7BB8-2197-358370EFD4AC}"/>
              </a:ext>
            </a:extLst>
          </p:cNvPr>
          <p:cNvSpPr>
            <a:spLocks noGrp="1"/>
          </p:cNvSpPr>
          <p:nvPr>
            <p:ph type="pic" sz="quarter" idx="25" hasCustomPrompt="1"/>
          </p:nvPr>
        </p:nvSpPr>
        <p:spPr>
          <a:xfrm>
            <a:off x="515938"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3" name="Text Placeholder 15">
            <a:extLst>
              <a:ext uri="{FF2B5EF4-FFF2-40B4-BE49-F238E27FC236}">
                <a16:creationId xmlns:a16="http://schemas.microsoft.com/office/drawing/2014/main" id="{62920B1E-EBA9-626D-6305-A1ADAE904D1A}"/>
              </a:ext>
            </a:extLst>
          </p:cNvPr>
          <p:cNvSpPr>
            <a:spLocks noGrp="1"/>
          </p:cNvSpPr>
          <p:nvPr>
            <p:ph type="body" sz="quarter" idx="26"/>
          </p:nvPr>
        </p:nvSpPr>
        <p:spPr>
          <a:xfrm>
            <a:off x="1699411" y="3155667"/>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4" name="Picture Placeholder 9">
            <a:extLst>
              <a:ext uri="{FF2B5EF4-FFF2-40B4-BE49-F238E27FC236}">
                <a16:creationId xmlns:a16="http://schemas.microsoft.com/office/drawing/2014/main" id="{544F1E77-8814-8A3B-D86A-076D4023ACA7}"/>
              </a:ext>
            </a:extLst>
          </p:cNvPr>
          <p:cNvSpPr>
            <a:spLocks noGrp="1"/>
          </p:cNvSpPr>
          <p:nvPr>
            <p:ph type="pic" sz="quarter" idx="27" hasCustomPrompt="1"/>
          </p:nvPr>
        </p:nvSpPr>
        <p:spPr>
          <a:xfrm>
            <a:off x="4335796"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5" name="Text Placeholder 15">
            <a:extLst>
              <a:ext uri="{FF2B5EF4-FFF2-40B4-BE49-F238E27FC236}">
                <a16:creationId xmlns:a16="http://schemas.microsoft.com/office/drawing/2014/main" id="{C7619CC2-0DAA-26FC-AEAA-30394D48883A}"/>
              </a:ext>
            </a:extLst>
          </p:cNvPr>
          <p:cNvSpPr>
            <a:spLocks noGrp="1"/>
          </p:cNvSpPr>
          <p:nvPr>
            <p:ph type="body" sz="quarter" idx="28"/>
          </p:nvPr>
        </p:nvSpPr>
        <p:spPr>
          <a:xfrm>
            <a:off x="5527232"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6" name="Picture Placeholder 9">
            <a:extLst>
              <a:ext uri="{FF2B5EF4-FFF2-40B4-BE49-F238E27FC236}">
                <a16:creationId xmlns:a16="http://schemas.microsoft.com/office/drawing/2014/main" id="{8FAFCD1B-5A84-929A-D622-CC609C41B001}"/>
              </a:ext>
            </a:extLst>
          </p:cNvPr>
          <p:cNvSpPr>
            <a:spLocks noGrp="1"/>
          </p:cNvSpPr>
          <p:nvPr>
            <p:ph type="pic" sz="quarter" idx="29" hasCustomPrompt="1"/>
          </p:nvPr>
        </p:nvSpPr>
        <p:spPr>
          <a:xfrm>
            <a:off x="8220024"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7" name="Text Placeholder 15">
            <a:extLst>
              <a:ext uri="{FF2B5EF4-FFF2-40B4-BE49-F238E27FC236}">
                <a16:creationId xmlns:a16="http://schemas.microsoft.com/office/drawing/2014/main" id="{32DEC219-4AAE-290C-5636-F26705700111}"/>
              </a:ext>
            </a:extLst>
          </p:cNvPr>
          <p:cNvSpPr>
            <a:spLocks noGrp="1"/>
          </p:cNvSpPr>
          <p:nvPr>
            <p:ph type="body" sz="quarter" idx="30"/>
          </p:nvPr>
        </p:nvSpPr>
        <p:spPr>
          <a:xfrm>
            <a:off x="9411460"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8" name="Picture Placeholder 9">
            <a:extLst>
              <a:ext uri="{FF2B5EF4-FFF2-40B4-BE49-F238E27FC236}">
                <a16:creationId xmlns:a16="http://schemas.microsoft.com/office/drawing/2014/main" id="{B2CF404E-74E2-7F8B-678B-6E7F764D9BF2}"/>
              </a:ext>
            </a:extLst>
          </p:cNvPr>
          <p:cNvSpPr>
            <a:spLocks noGrp="1"/>
          </p:cNvSpPr>
          <p:nvPr>
            <p:ph type="pic" sz="quarter" idx="31" hasCustomPrompt="1"/>
          </p:nvPr>
        </p:nvSpPr>
        <p:spPr>
          <a:xfrm>
            <a:off x="515938"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9" name="Text Placeholder 15">
            <a:extLst>
              <a:ext uri="{FF2B5EF4-FFF2-40B4-BE49-F238E27FC236}">
                <a16:creationId xmlns:a16="http://schemas.microsoft.com/office/drawing/2014/main" id="{494146F5-9D36-2EF7-388E-A72B6DA0D9BB}"/>
              </a:ext>
            </a:extLst>
          </p:cNvPr>
          <p:cNvSpPr>
            <a:spLocks noGrp="1"/>
          </p:cNvSpPr>
          <p:nvPr>
            <p:ph type="body" sz="quarter" idx="32"/>
          </p:nvPr>
        </p:nvSpPr>
        <p:spPr>
          <a:xfrm>
            <a:off x="1699411" y="4599456"/>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0" name="Picture Placeholder 9">
            <a:extLst>
              <a:ext uri="{FF2B5EF4-FFF2-40B4-BE49-F238E27FC236}">
                <a16:creationId xmlns:a16="http://schemas.microsoft.com/office/drawing/2014/main" id="{B71BEAAD-C8C5-6988-5CBE-F7E302410597}"/>
              </a:ext>
            </a:extLst>
          </p:cNvPr>
          <p:cNvSpPr>
            <a:spLocks noGrp="1"/>
          </p:cNvSpPr>
          <p:nvPr>
            <p:ph type="pic" sz="quarter" idx="33" hasCustomPrompt="1"/>
          </p:nvPr>
        </p:nvSpPr>
        <p:spPr>
          <a:xfrm>
            <a:off x="4335796"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1" name="Text Placeholder 15">
            <a:extLst>
              <a:ext uri="{FF2B5EF4-FFF2-40B4-BE49-F238E27FC236}">
                <a16:creationId xmlns:a16="http://schemas.microsoft.com/office/drawing/2014/main" id="{138E6919-019E-02BB-5D0D-FF9C12142411}"/>
              </a:ext>
            </a:extLst>
          </p:cNvPr>
          <p:cNvSpPr>
            <a:spLocks noGrp="1"/>
          </p:cNvSpPr>
          <p:nvPr>
            <p:ph type="body" sz="quarter" idx="34"/>
          </p:nvPr>
        </p:nvSpPr>
        <p:spPr>
          <a:xfrm>
            <a:off x="5527232"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2" name="Picture Placeholder 9">
            <a:extLst>
              <a:ext uri="{FF2B5EF4-FFF2-40B4-BE49-F238E27FC236}">
                <a16:creationId xmlns:a16="http://schemas.microsoft.com/office/drawing/2014/main" id="{50AEE6D7-E551-8465-B986-00D61EB9730A}"/>
              </a:ext>
            </a:extLst>
          </p:cNvPr>
          <p:cNvSpPr>
            <a:spLocks noGrp="1"/>
          </p:cNvSpPr>
          <p:nvPr>
            <p:ph type="pic" sz="quarter" idx="35" hasCustomPrompt="1"/>
          </p:nvPr>
        </p:nvSpPr>
        <p:spPr>
          <a:xfrm>
            <a:off x="8220024"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3" name="Text Placeholder 15">
            <a:extLst>
              <a:ext uri="{FF2B5EF4-FFF2-40B4-BE49-F238E27FC236}">
                <a16:creationId xmlns:a16="http://schemas.microsoft.com/office/drawing/2014/main" id="{EABA07AD-B083-3DC8-2E9C-6607785D0D9F}"/>
              </a:ext>
            </a:extLst>
          </p:cNvPr>
          <p:cNvSpPr>
            <a:spLocks noGrp="1"/>
          </p:cNvSpPr>
          <p:nvPr>
            <p:ph type="body" sz="quarter" idx="36"/>
          </p:nvPr>
        </p:nvSpPr>
        <p:spPr>
          <a:xfrm>
            <a:off x="9411460"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152405044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Headshots x1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Technical Annex</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9"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596367"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39" name="Picture Placeholder 9">
            <a:extLst>
              <a:ext uri="{FF2B5EF4-FFF2-40B4-BE49-F238E27FC236}">
                <a16:creationId xmlns:a16="http://schemas.microsoft.com/office/drawing/2014/main" id="{0A36E1BF-5D7A-3667-C65B-2DB32E2BD388}"/>
              </a:ext>
            </a:extLst>
          </p:cNvPr>
          <p:cNvSpPr>
            <a:spLocks noGrp="1"/>
          </p:cNvSpPr>
          <p:nvPr>
            <p:ph type="pic" sz="quarter" idx="43" hasCustomPrompt="1"/>
          </p:nvPr>
        </p:nvSpPr>
        <p:spPr>
          <a:xfrm>
            <a:off x="515939"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4" name="Text Placeholder 15">
            <a:extLst>
              <a:ext uri="{FF2B5EF4-FFF2-40B4-BE49-F238E27FC236}">
                <a16:creationId xmlns:a16="http://schemas.microsoft.com/office/drawing/2014/main" id="{A3EF6248-9648-B0CE-3E04-C8F8A63036EA}"/>
              </a:ext>
            </a:extLst>
          </p:cNvPr>
          <p:cNvSpPr>
            <a:spLocks noGrp="1"/>
          </p:cNvSpPr>
          <p:nvPr>
            <p:ph type="body" sz="quarter" idx="44"/>
          </p:nvPr>
        </p:nvSpPr>
        <p:spPr>
          <a:xfrm>
            <a:off x="1596367"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5" name="Picture Placeholder 9">
            <a:extLst>
              <a:ext uri="{FF2B5EF4-FFF2-40B4-BE49-F238E27FC236}">
                <a16:creationId xmlns:a16="http://schemas.microsoft.com/office/drawing/2014/main" id="{C5444EBA-19D0-8678-BDDD-147CE44BC1E1}"/>
              </a:ext>
            </a:extLst>
          </p:cNvPr>
          <p:cNvSpPr>
            <a:spLocks noGrp="1"/>
          </p:cNvSpPr>
          <p:nvPr>
            <p:ph type="pic" sz="quarter" idx="45" hasCustomPrompt="1"/>
          </p:nvPr>
        </p:nvSpPr>
        <p:spPr>
          <a:xfrm>
            <a:off x="515939"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6" name="Text Placeholder 15">
            <a:extLst>
              <a:ext uri="{FF2B5EF4-FFF2-40B4-BE49-F238E27FC236}">
                <a16:creationId xmlns:a16="http://schemas.microsoft.com/office/drawing/2014/main" id="{7D5C4711-97F4-DDD0-D960-DEDF44E5F474}"/>
              </a:ext>
            </a:extLst>
          </p:cNvPr>
          <p:cNvSpPr>
            <a:spLocks noGrp="1"/>
          </p:cNvSpPr>
          <p:nvPr>
            <p:ph type="body" sz="quarter" idx="46"/>
          </p:nvPr>
        </p:nvSpPr>
        <p:spPr>
          <a:xfrm>
            <a:off x="1596367"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7" name="Picture Placeholder 9">
            <a:extLst>
              <a:ext uri="{FF2B5EF4-FFF2-40B4-BE49-F238E27FC236}">
                <a16:creationId xmlns:a16="http://schemas.microsoft.com/office/drawing/2014/main" id="{E65DD9AF-BC5A-0D6D-203A-19C299826DFB}"/>
              </a:ext>
            </a:extLst>
          </p:cNvPr>
          <p:cNvSpPr>
            <a:spLocks noGrp="1"/>
          </p:cNvSpPr>
          <p:nvPr>
            <p:ph type="pic" sz="quarter" idx="47" hasCustomPrompt="1"/>
          </p:nvPr>
        </p:nvSpPr>
        <p:spPr>
          <a:xfrm>
            <a:off x="515939"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8" name="Text Placeholder 15">
            <a:extLst>
              <a:ext uri="{FF2B5EF4-FFF2-40B4-BE49-F238E27FC236}">
                <a16:creationId xmlns:a16="http://schemas.microsoft.com/office/drawing/2014/main" id="{50F33994-9EA1-2A51-A537-50F4FB57B23A}"/>
              </a:ext>
            </a:extLst>
          </p:cNvPr>
          <p:cNvSpPr>
            <a:spLocks noGrp="1"/>
          </p:cNvSpPr>
          <p:nvPr>
            <p:ph type="body" sz="quarter" idx="48"/>
          </p:nvPr>
        </p:nvSpPr>
        <p:spPr>
          <a:xfrm>
            <a:off x="1596367"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9" name="Picture Placeholder 9">
            <a:extLst>
              <a:ext uri="{FF2B5EF4-FFF2-40B4-BE49-F238E27FC236}">
                <a16:creationId xmlns:a16="http://schemas.microsoft.com/office/drawing/2014/main" id="{F4BC789A-02DE-1B25-C17D-56031BFFAC79}"/>
              </a:ext>
            </a:extLst>
          </p:cNvPr>
          <p:cNvSpPr>
            <a:spLocks noGrp="1"/>
          </p:cNvSpPr>
          <p:nvPr>
            <p:ph type="pic" sz="quarter" idx="49" hasCustomPrompt="1"/>
          </p:nvPr>
        </p:nvSpPr>
        <p:spPr>
          <a:xfrm>
            <a:off x="4357530"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0" name="Text Placeholder 15">
            <a:extLst>
              <a:ext uri="{FF2B5EF4-FFF2-40B4-BE49-F238E27FC236}">
                <a16:creationId xmlns:a16="http://schemas.microsoft.com/office/drawing/2014/main" id="{397D8B8C-1AD2-D2A1-C4BA-DC06F2B6EF69}"/>
              </a:ext>
            </a:extLst>
          </p:cNvPr>
          <p:cNvSpPr>
            <a:spLocks noGrp="1"/>
          </p:cNvSpPr>
          <p:nvPr>
            <p:ph type="body" sz="quarter" idx="50"/>
          </p:nvPr>
        </p:nvSpPr>
        <p:spPr>
          <a:xfrm>
            <a:off x="5437958"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1" name="Picture Placeholder 9">
            <a:extLst>
              <a:ext uri="{FF2B5EF4-FFF2-40B4-BE49-F238E27FC236}">
                <a16:creationId xmlns:a16="http://schemas.microsoft.com/office/drawing/2014/main" id="{96F24F90-0E84-D6E6-53DE-5CA754BCC220}"/>
              </a:ext>
            </a:extLst>
          </p:cNvPr>
          <p:cNvSpPr>
            <a:spLocks noGrp="1"/>
          </p:cNvSpPr>
          <p:nvPr>
            <p:ph type="pic" sz="quarter" idx="51" hasCustomPrompt="1"/>
          </p:nvPr>
        </p:nvSpPr>
        <p:spPr>
          <a:xfrm>
            <a:off x="4357530"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2" name="Text Placeholder 15">
            <a:extLst>
              <a:ext uri="{FF2B5EF4-FFF2-40B4-BE49-F238E27FC236}">
                <a16:creationId xmlns:a16="http://schemas.microsoft.com/office/drawing/2014/main" id="{FEE53D37-03B9-FEA3-D9B3-377C5ACE8FBB}"/>
              </a:ext>
            </a:extLst>
          </p:cNvPr>
          <p:cNvSpPr>
            <a:spLocks noGrp="1"/>
          </p:cNvSpPr>
          <p:nvPr>
            <p:ph type="body" sz="quarter" idx="52"/>
          </p:nvPr>
        </p:nvSpPr>
        <p:spPr>
          <a:xfrm>
            <a:off x="5437958"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3" name="Picture Placeholder 9">
            <a:extLst>
              <a:ext uri="{FF2B5EF4-FFF2-40B4-BE49-F238E27FC236}">
                <a16:creationId xmlns:a16="http://schemas.microsoft.com/office/drawing/2014/main" id="{D91880C0-5866-3A2D-E9A1-293A080C3CBC}"/>
              </a:ext>
            </a:extLst>
          </p:cNvPr>
          <p:cNvSpPr>
            <a:spLocks noGrp="1"/>
          </p:cNvSpPr>
          <p:nvPr>
            <p:ph type="pic" sz="quarter" idx="53" hasCustomPrompt="1"/>
          </p:nvPr>
        </p:nvSpPr>
        <p:spPr>
          <a:xfrm>
            <a:off x="4357530"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4" name="Text Placeholder 15">
            <a:extLst>
              <a:ext uri="{FF2B5EF4-FFF2-40B4-BE49-F238E27FC236}">
                <a16:creationId xmlns:a16="http://schemas.microsoft.com/office/drawing/2014/main" id="{68479F4A-C40B-C6DF-03E8-C507FF3D4573}"/>
              </a:ext>
            </a:extLst>
          </p:cNvPr>
          <p:cNvSpPr>
            <a:spLocks noGrp="1"/>
          </p:cNvSpPr>
          <p:nvPr>
            <p:ph type="body" sz="quarter" idx="54"/>
          </p:nvPr>
        </p:nvSpPr>
        <p:spPr>
          <a:xfrm>
            <a:off x="5437958"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5" name="Picture Placeholder 9">
            <a:extLst>
              <a:ext uri="{FF2B5EF4-FFF2-40B4-BE49-F238E27FC236}">
                <a16:creationId xmlns:a16="http://schemas.microsoft.com/office/drawing/2014/main" id="{C62DBBD6-D33E-DF74-5AE8-96D1913C8C20}"/>
              </a:ext>
            </a:extLst>
          </p:cNvPr>
          <p:cNvSpPr>
            <a:spLocks noGrp="1"/>
          </p:cNvSpPr>
          <p:nvPr>
            <p:ph type="pic" sz="quarter" idx="55" hasCustomPrompt="1"/>
          </p:nvPr>
        </p:nvSpPr>
        <p:spPr>
          <a:xfrm>
            <a:off x="4357530"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6" name="Text Placeholder 15">
            <a:extLst>
              <a:ext uri="{FF2B5EF4-FFF2-40B4-BE49-F238E27FC236}">
                <a16:creationId xmlns:a16="http://schemas.microsoft.com/office/drawing/2014/main" id="{05529239-A4B5-258D-03F5-01D3ADFE8873}"/>
              </a:ext>
            </a:extLst>
          </p:cNvPr>
          <p:cNvSpPr>
            <a:spLocks noGrp="1"/>
          </p:cNvSpPr>
          <p:nvPr>
            <p:ph type="body" sz="quarter" idx="56"/>
          </p:nvPr>
        </p:nvSpPr>
        <p:spPr>
          <a:xfrm>
            <a:off x="5437958"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7" name="Picture Placeholder 9">
            <a:extLst>
              <a:ext uri="{FF2B5EF4-FFF2-40B4-BE49-F238E27FC236}">
                <a16:creationId xmlns:a16="http://schemas.microsoft.com/office/drawing/2014/main" id="{114AD459-859C-6C0F-FB75-4B02606E57BB}"/>
              </a:ext>
            </a:extLst>
          </p:cNvPr>
          <p:cNvSpPr>
            <a:spLocks noGrp="1"/>
          </p:cNvSpPr>
          <p:nvPr>
            <p:ph type="pic" sz="quarter" idx="57" hasCustomPrompt="1"/>
          </p:nvPr>
        </p:nvSpPr>
        <p:spPr>
          <a:xfrm>
            <a:off x="8199122"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8" name="Text Placeholder 15">
            <a:extLst>
              <a:ext uri="{FF2B5EF4-FFF2-40B4-BE49-F238E27FC236}">
                <a16:creationId xmlns:a16="http://schemas.microsoft.com/office/drawing/2014/main" id="{4EAF0426-CCDA-221A-38EC-BBD417EBF569}"/>
              </a:ext>
            </a:extLst>
          </p:cNvPr>
          <p:cNvSpPr>
            <a:spLocks noGrp="1"/>
          </p:cNvSpPr>
          <p:nvPr>
            <p:ph type="body" sz="quarter" idx="58"/>
          </p:nvPr>
        </p:nvSpPr>
        <p:spPr>
          <a:xfrm>
            <a:off x="9279550"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9" name="Picture Placeholder 9">
            <a:extLst>
              <a:ext uri="{FF2B5EF4-FFF2-40B4-BE49-F238E27FC236}">
                <a16:creationId xmlns:a16="http://schemas.microsoft.com/office/drawing/2014/main" id="{EF2E7661-7F3A-851E-C60B-815DA8CE2A18}"/>
              </a:ext>
            </a:extLst>
          </p:cNvPr>
          <p:cNvSpPr>
            <a:spLocks noGrp="1"/>
          </p:cNvSpPr>
          <p:nvPr>
            <p:ph type="pic" sz="quarter" idx="59" hasCustomPrompt="1"/>
          </p:nvPr>
        </p:nvSpPr>
        <p:spPr>
          <a:xfrm>
            <a:off x="8199122"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0" name="Text Placeholder 15">
            <a:extLst>
              <a:ext uri="{FF2B5EF4-FFF2-40B4-BE49-F238E27FC236}">
                <a16:creationId xmlns:a16="http://schemas.microsoft.com/office/drawing/2014/main" id="{8748A2D7-29EB-EEF8-E6A5-383DA278969D}"/>
              </a:ext>
            </a:extLst>
          </p:cNvPr>
          <p:cNvSpPr>
            <a:spLocks noGrp="1"/>
          </p:cNvSpPr>
          <p:nvPr>
            <p:ph type="body" sz="quarter" idx="60"/>
          </p:nvPr>
        </p:nvSpPr>
        <p:spPr>
          <a:xfrm>
            <a:off x="9279550"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1" name="Picture Placeholder 9">
            <a:extLst>
              <a:ext uri="{FF2B5EF4-FFF2-40B4-BE49-F238E27FC236}">
                <a16:creationId xmlns:a16="http://schemas.microsoft.com/office/drawing/2014/main" id="{E88761E4-7653-636A-0723-500AE4782BC6}"/>
              </a:ext>
            </a:extLst>
          </p:cNvPr>
          <p:cNvSpPr>
            <a:spLocks noGrp="1"/>
          </p:cNvSpPr>
          <p:nvPr>
            <p:ph type="pic" sz="quarter" idx="61" hasCustomPrompt="1"/>
          </p:nvPr>
        </p:nvSpPr>
        <p:spPr>
          <a:xfrm>
            <a:off x="8199122"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2" name="Text Placeholder 15">
            <a:extLst>
              <a:ext uri="{FF2B5EF4-FFF2-40B4-BE49-F238E27FC236}">
                <a16:creationId xmlns:a16="http://schemas.microsoft.com/office/drawing/2014/main" id="{B10E2844-BD47-9C07-357D-9EA651BBCA67}"/>
              </a:ext>
            </a:extLst>
          </p:cNvPr>
          <p:cNvSpPr>
            <a:spLocks noGrp="1"/>
          </p:cNvSpPr>
          <p:nvPr>
            <p:ph type="body" sz="quarter" idx="62"/>
          </p:nvPr>
        </p:nvSpPr>
        <p:spPr>
          <a:xfrm>
            <a:off x="9279550"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3" name="Picture Placeholder 9">
            <a:extLst>
              <a:ext uri="{FF2B5EF4-FFF2-40B4-BE49-F238E27FC236}">
                <a16:creationId xmlns:a16="http://schemas.microsoft.com/office/drawing/2014/main" id="{310F2473-00CD-C33D-50C3-3F40271F3927}"/>
              </a:ext>
            </a:extLst>
          </p:cNvPr>
          <p:cNvSpPr>
            <a:spLocks noGrp="1"/>
          </p:cNvSpPr>
          <p:nvPr>
            <p:ph type="pic" sz="quarter" idx="63" hasCustomPrompt="1"/>
          </p:nvPr>
        </p:nvSpPr>
        <p:spPr>
          <a:xfrm>
            <a:off x="8199122"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4" name="Text Placeholder 15">
            <a:extLst>
              <a:ext uri="{FF2B5EF4-FFF2-40B4-BE49-F238E27FC236}">
                <a16:creationId xmlns:a16="http://schemas.microsoft.com/office/drawing/2014/main" id="{789611C4-8E98-E2CF-35EB-922860C66E00}"/>
              </a:ext>
            </a:extLst>
          </p:cNvPr>
          <p:cNvSpPr>
            <a:spLocks noGrp="1"/>
          </p:cNvSpPr>
          <p:nvPr>
            <p:ph type="body" sz="quarter" idx="64"/>
          </p:nvPr>
        </p:nvSpPr>
        <p:spPr>
          <a:xfrm>
            <a:off x="9279550"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114956893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Technical Annex</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11144930" cy="4204608"/>
          </a:xfrm>
        </p:spPr>
        <p:txBody>
          <a:bodyPr numCol="2" spcCol="360000">
            <a:normAutofit/>
          </a:bodyPr>
          <a:lstStyle>
            <a:lvl1pPr marL="457200" indent="-457200">
              <a:spcBef>
                <a:spcPts val="18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419069345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6275323"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Technical Annex</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6275323"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5376371" cy="4204608"/>
          </a:xfrm>
        </p:spPr>
        <p:txBody>
          <a:bodyPr numCol="1" spcCol="360000">
            <a:normAutofit/>
          </a:bodyPr>
          <a:lstStyle>
            <a:lvl1pPr marL="457200" indent="-457200">
              <a:spcBef>
                <a:spcPts val="6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
        <p:nvSpPr>
          <p:cNvPr id="11" name="Text Placeholder 8">
            <a:extLst>
              <a:ext uri="{FF2B5EF4-FFF2-40B4-BE49-F238E27FC236}">
                <a16:creationId xmlns:a16="http://schemas.microsoft.com/office/drawing/2014/main" id="{91F8B0E5-465B-1592-BFB3-5F01C3B0E690}"/>
              </a:ext>
            </a:extLst>
          </p:cNvPr>
          <p:cNvSpPr>
            <a:spLocks noGrp="1"/>
          </p:cNvSpPr>
          <p:nvPr>
            <p:ph type="body" idx="15" hasCustomPrompt="1"/>
          </p:nvPr>
        </p:nvSpPr>
        <p:spPr>
          <a:xfrm>
            <a:off x="6132637" y="1708830"/>
            <a:ext cx="664405" cy="4204608"/>
          </a:xfrm>
        </p:spPr>
        <p:txBody>
          <a:bodyPr numCol="1" spcCol="360000">
            <a:normAutofit/>
          </a:bodyPr>
          <a:lstStyle>
            <a:lvl1pPr marL="0" indent="0" algn="r">
              <a:spcBef>
                <a:spcPts val="600"/>
              </a:spcBef>
              <a:spcAft>
                <a:spcPts val="600"/>
              </a:spcAft>
              <a:buClr>
                <a:schemeClr val="bg2"/>
              </a:buClr>
              <a:buFont typeface="+mj-lt"/>
              <a:buNone/>
              <a:defRPr sz="2400" b="0">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X</a:t>
            </a:r>
          </a:p>
          <a:p>
            <a:pPr lvl="0"/>
            <a:endParaRPr lang="en-GB"/>
          </a:p>
        </p:txBody>
      </p:sp>
      <p:sp>
        <p:nvSpPr>
          <p:cNvPr id="12" name="Picture Placeholder 2">
            <a:extLst>
              <a:ext uri="{FF2B5EF4-FFF2-40B4-BE49-F238E27FC236}">
                <a16:creationId xmlns:a16="http://schemas.microsoft.com/office/drawing/2014/main" id="{EA8C7E29-42A4-2542-6547-ACCD8C92B2B5}"/>
              </a:ext>
            </a:extLst>
          </p:cNvPr>
          <p:cNvSpPr>
            <a:spLocks noGrp="1"/>
          </p:cNvSpPr>
          <p:nvPr>
            <p:ph type="pic" sz="quarter" idx="24"/>
          </p:nvPr>
        </p:nvSpPr>
        <p:spPr>
          <a:xfrm>
            <a:off x="7368539" y="366371"/>
            <a:ext cx="4307523" cy="5530549"/>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340128772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Technical Annex</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55796733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Technical Annex</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39033310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US"/>
              <a:t>Technical Annex</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34006999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itle Only – Dark">
    <p:bg>
      <p:bgPr>
        <a:solidFill>
          <a:schemeClr val="tx2">
            <a:lumMod val="75000"/>
          </a:schemeClr>
        </a:soli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bg1"/>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US"/>
              <a:t>Technical Annex</a:t>
            </a:r>
            <a:endParaRPr lang="en-GB"/>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85926424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Large Key Stat">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290FAF2-2869-2B9B-5880-4EE57045BC4F}"/>
              </a:ext>
            </a:extLst>
          </p:cNvPr>
          <p:cNvSpPr>
            <a:spLocks noGrp="1"/>
          </p:cNvSpPr>
          <p:nvPr>
            <p:ph type="title" hasCustomPrompt="1"/>
          </p:nvPr>
        </p:nvSpPr>
        <p:spPr>
          <a:xfrm>
            <a:off x="518828" y="1249683"/>
            <a:ext cx="11208352" cy="2690816"/>
          </a:xfrm>
          <a:prstGeom prst="rect">
            <a:avLst/>
          </a:prstGeom>
        </p:spPr>
        <p:txBody>
          <a:bodyPr vert="horz" lIns="0" tIns="0" rIns="0" bIns="0" rtlCol="0" anchor="b">
            <a:noAutofit/>
          </a:bodyPr>
          <a:lstStyle>
            <a:lvl1pPr>
              <a:defRPr sz="11500">
                <a:solidFill>
                  <a:schemeClr val="bg1"/>
                </a:solidFill>
              </a:defRPr>
            </a:lvl1pPr>
          </a:lstStyle>
          <a:p>
            <a:r>
              <a:rPr lang="en-GB"/>
              <a:t>XXXXXX</a:t>
            </a:r>
          </a:p>
        </p:txBody>
      </p:sp>
      <p:sp>
        <p:nvSpPr>
          <p:cNvPr id="8" name="Slide Number Placeholder 2">
            <a:extLst>
              <a:ext uri="{FF2B5EF4-FFF2-40B4-BE49-F238E27FC236}">
                <a16:creationId xmlns:a16="http://schemas.microsoft.com/office/drawing/2014/main" id="{0F9BA01A-4636-2441-F8D0-2E265BF7D8B4}"/>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2" name="Straight Connector 11">
            <a:extLst>
              <a:ext uri="{FF2B5EF4-FFF2-40B4-BE49-F238E27FC236}">
                <a16:creationId xmlns:a16="http://schemas.microsoft.com/office/drawing/2014/main" id="{AC751308-8682-E296-A343-1719555B3C95}"/>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Footer Placeholder 1">
            <a:extLst>
              <a:ext uri="{FF2B5EF4-FFF2-40B4-BE49-F238E27FC236}">
                <a16:creationId xmlns:a16="http://schemas.microsoft.com/office/drawing/2014/main" id="{A1AFB23D-B299-93C8-2304-575B5ED93621}"/>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US"/>
              <a:t>Technical Annex</a:t>
            </a:r>
            <a:endParaRPr lang="en-GB"/>
          </a:p>
        </p:txBody>
      </p:sp>
      <p:pic>
        <p:nvPicPr>
          <p:cNvPr id="15" name="Picture 11">
            <a:extLst>
              <a:ext uri="{FF2B5EF4-FFF2-40B4-BE49-F238E27FC236}">
                <a16:creationId xmlns:a16="http://schemas.microsoft.com/office/drawing/2014/main" id="{A4BBC3E9-F3A2-C188-5A3A-9D714331C86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
        <p:nvSpPr>
          <p:cNvPr id="16" name="Text Placeholder 6">
            <a:extLst>
              <a:ext uri="{FF2B5EF4-FFF2-40B4-BE49-F238E27FC236}">
                <a16:creationId xmlns:a16="http://schemas.microsoft.com/office/drawing/2014/main" id="{64AB32E5-85C1-B8E6-505F-2580C9B2E9EE}"/>
              </a:ext>
            </a:extLst>
          </p:cNvPr>
          <p:cNvSpPr>
            <a:spLocks noGrp="1"/>
          </p:cNvSpPr>
          <p:nvPr>
            <p:ph type="body" sz="quarter" idx="16"/>
          </p:nvPr>
        </p:nvSpPr>
        <p:spPr>
          <a:xfrm>
            <a:off x="515936" y="4053840"/>
            <a:ext cx="6364924" cy="1668779"/>
          </a:xfrm>
        </p:spPr>
        <p:txBody>
          <a:bodyPr>
            <a:noAutofit/>
          </a:bodyPr>
          <a:lstStyle>
            <a:lvl1pPr>
              <a:defRPr sz="2400" b="1">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21369986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2_Text + Image 1">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4FFA35A-9DD7-B4FA-883A-1DA0EE4FE7FF}"/>
              </a:ext>
            </a:extLst>
          </p:cNvPr>
          <p:cNvGraphicFramePr>
            <a:graphicFrameLocks noChangeAspect="1"/>
          </p:cNvGraphicFramePr>
          <p:nvPr userDrawn="1">
            <p:custDataLst>
              <p:tags r:id="rId1"/>
            </p:custDataLst>
            <p:extLst>
              <p:ext uri="{D42A27DB-BD31-4B8C-83A1-F6EECF244321}">
                <p14:modId xmlns:p14="http://schemas.microsoft.com/office/powerpoint/2010/main" val="3408172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2" imgH="362" progId="TCLayout.ActiveDocument.1">
                  <p:embed/>
                </p:oleObj>
              </mc:Choice>
              <mc:Fallback>
                <p:oleObj name="think-cell Slide" r:id="rId3" imgW="362" imgH="362" progId="TCLayout.ActiveDocument.1">
                  <p:embed/>
                  <p:pic>
                    <p:nvPicPr>
                      <p:cNvPr id="4" name="Object 3" hidden="1">
                        <a:extLst>
                          <a:ext uri="{FF2B5EF4-FFF2-40B4-BE49-F238E27FC236}">
                            <a16:creationId xmlns:a16="http://schemas.microsoft.com/office/drawing/2014/main" id="{D4FFA35A-9DD7-B4FA-883A-1DA0EE4FE7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615284FA-2F87-774B-9DC0-2393E460BC65}"/>
              </a:ext>
            </a:extLst>
          </p:cNvPr>
          <p:cNvSpPr/>
          <p:nvPr userDrawn="1"/>
        </p:nvSpPr>
        <p:spPr>
          <a:xfrm>
            <a:off x="8806741" y="-1"/>
            <a:ext cx="3385259" cy="685798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788543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7876020"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78912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11">
            <a:extLst>
              <a:ext uri="{FF2B5EF4-FFF2-40B4-BE49-F238E27FC236}">
                <a16:creationId xmlns:a16="http://schemas.microsoft.com/office/drawing/2014/main" id="{307477E8-87BB-BB8D-5F14-BA13AE682E92}"/>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40296627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s + Image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6441625"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6441625"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6441625"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299001860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Section Divider + Image A1">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F0342EB2-B261-5AB1-535D-B25A557F1D02}"/>
              </a:ext>
            </a:extLst>
          </p:cNvPr>
          <p:cNvGraphicFramePr>
            <a:graphicFrameLocks noChangeAspect="1"/>
          </p:cNvGraphicFramePr>
          <p:nvPr userDrawn="1">
            <p:custDataLst>
              <p:tags r:id="rId1"/>
            </p:custDataLst>
            <p:extLst>
              <p:ext uri="{D42A27DB-BD31-4B8C-83A1-F6EECF244321}">
                <p14:modId xmlns:p14="http://schemas.microsoft.com/office/powerpoint/2010/main" val="2618018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3" imgH="423" progId="TCLayout.ActiveDocument.1">
                  <p:embed/>
                </p:oleObj>
              </mc:Choice>
              <mc:Fallback>
                <p:oleObj name="think-cell Slide" r:id="rId3" imgW="423" imgH="423" progId="TCLayout.ActiveDocument.1">
                  <p:embed/>
                  <p:pic>
                    <p:nvPicPr>
                      <p:cNvPr id="2" name="think-cell data - do not delete" hidden="1">
                        <a:extLst>
                          <a:ext uri="{FF2B5EF4-FFF2-40B4-BE49-F238E27FC236}">
                            <a16:creationId xmlns:a16="http://schemas.microsoft.com/office/drawing/2014/main" id="{F0342EB2-B261-5AB1-535D-B25A557F1D0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6" name="Picture Placeholder 25">
            <a:extLst>
              <a:ext uri="{FF2B5EF4-FFF2-40B4-BE49-F238E27FC236}">
                <a16:creationId xmlns:a16="http://schemas.microsoft.com/office/drawing/2014/main" id="{2F82B885-0103-7D42-AE00-61FB2FE0C2F4}"/>
              </a:ext>
            </a:extLst>
          </p:cNvPr>
          <p:cNvSpPr>
            <a:spLocks noGrp="1"/>
          </p:cNvSpPr>
          <p:nvPr>
            <p:ph type="pic" sz="quarter" idx="10"/>
          </p:nvPr>
        </p:nvSpPr>
        <p:spPr>
          <a:xfrm>
            <a:off x="-2" y="0"/>
            <a:ext cx="6096001" cy="6858000"/>
          </a:xfrm>
          <a:custGeom>
            <a:avLst/>
            <a:gdLst>
              <a:gd name="connsiteX0" fmla="*/ 3022951 w 6096001"/>
              <a:gd name="connsiteY0" fmla="*/ 1876235 h 6858000"/>
              <a:gd name="connsiteX1" fmla="*/ 2208500 w 6096001"/>
              <a:gd name="connsiteY1" fmla="*/ 2461578 h 6858000"/>
              <a:gd name="connsiteX2" fmla="*/ 2208500 w 6096001"/>
              <a:gd name="connsiteY2" fmla="*/ 2993835 h 6858000"/>
              <a:gd name="connsiteX3" fmla="*/ 2859036 w 6096001"/>
              <a:gd name="connsiteY3" fmla="*/ 2643188 h 6858000"/>
              <a:gd name="connsiteX4" fmla="*/ 2859036 w 6096001"/>
              <a:gd name="connsiteY4" fmla="*/ 4981766 h 6858000"/>
              <a:gd name="connsiteX5" fmla="*/ 3371270 w 6096001"/>
              <a:gd name="connsiteY5" fmla="*/ 4981766 h 6858000"/>
              <a:gd name="connsiteX6" fmla="*/ 3371270 w 6096001"/>
              <a:gd name="connsiteY6" fmla="*/ 1876235 h 6858000"/>
              <a:gd name="connsiteX7" fmla="*/ 0 w 6096001"/>
              <a:gd name="connsiteY7" fmla="*/ 0 h 6858000"/>
              <a:gd name="connsiteX8" fmla="*/ 5214397 w 6096001"/>
              <a:gd name="connsiteY8" fmla="*/ 0 h 6858000"/>
              <a:gd name="connsiteX9" fmla="*/ 6096001 w 6096001"/>
              <a:gd name="connsiteY9" fmla="*/ 881604 h 6858000"/>
              <a:gd name="connsiteX10" fmla="*/ 6096001 w 6096001"/>
              <a:gd name="connsiteY10" fmla="*/ 6858000 h 6858000"/>
              <a:gd name="connsiteX11" fmla="*/ 0 w 609600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6001" h="6858000">
                <a:moveTo>
                  <a:pt x="3022951" y="1876235"/>
                </a:moveTo>
                <a:cubicBezTo>
                  <a:pt x="2752748" y="2187766"/>
                  <a:pt x="2482545" y="2379155"/>
                  <a:pt x="2208500" y="2461578"/>
                </a:cubicBezTo>
                <a:lnTo>
                  <a:pt x="2208500" y="2993835"/>
                </a:lnTo>
                <a:cubicBezTo>
                  <a:pt x="2426199" y="2942146"/>
                  <a:pt x="2640057" y="2824798"/>
                  <a:pt x="2859036" y="2643188"/>
                </a:cubicBezTo>
                <a:lnTo>
                  <a:pt x="2859036" y="4981766"/>
                </a:lnTo>
                <a:lnTo>
                  <a:pt x="3371270" y="4981766"/>
                </a:lnTo>
                <a:lnTo>
                  <a:pt x="3371270" y="1876235"/>
                </a:ln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rtl="0">
              <a:defRPr sz="1600">
                <a:solidFill>
                  <a:schemeClr val="bg1">
                    <a:lumMod val="50000"/>
                  </a:schemeClr>
                </a:solidFill>
              </a:defRPr>
            </a:lvl1pPr>
          </a:lstStyle>
          <a:p>
            <a:r>
              <a:rPr lang="en-GB"/>
              <a:t>Click icon to add picture</a:t>
            </a:r>
          </a:p>
        </p:txBody>
      </p:sp>
      <p:pic>
        <p:nvPicPr>
          <p:cNvPr id="7" name="Graphic 6">
            <a:extLst>
              <a:ext uri="{FF2B5EF4-FFF2-40B4-BE49-F238E27FC236}">
                <a16:creationId xmlns:a16="http://schemas.microsoft.com/office/drawing/2014/main" id="{7986D095-697A-1E47-8E9F-EB12D0E9F60B}"/>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814918A3-C773-18F8-ADDE-EC691CAF16CC}"/>
              </a:ext>
            </a:extLst>
          </p:cNvPr>
          <p:cNvSpPr>
            <a:spLocks noGrp="1"/>
          </p:cNvSpPr>
          <p:nvPr>
            <p:ph type="body" sz="quarter" idx="12" hasCustomPrompt="1"/>
          </p:nvPr>
        </p:nvSpPr>
        <p:spPr>
          <a:xfrm>
            <a:off x="6653214" y="2843359"/>
            <a:ext cx="5012580" cy="2476786"/>
          </a:xfrm>
        </p:spPr>
        <p:txBody>
          <a:bodyPr>
            <a:normAutofit/>
          </a:bodyPr>
          <a:lstStyle>
            <a:lvl1pPr rtl="0">
              <a:lnSpc>
                <a:spcPct val="80000"/>
              </a:lnSpc>
              <a:spcAft>
                <a:spcPts val="0"/>
              </a:spcAft>
              <a:defRPr sz="6000" b="1">
                <a:solidFill>
                  <a:schemeClr val="tx2"/>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B0C1A345-F393-A646-D204-1844335C51EA}"/>
              </a:ext>
            </a:extLst>
          </p:cNvPr>
          <p:cNvSpPr>
            <a:spLocks noGrp="1"/>
          </p:cNvSpPr>
          <p:nvPr>
            <p:ph type="body" sz="quarter" idx="13" hasCustomPrompt="1"/>
          </p:nvPr>
        </p:nvSpPr>
        <p:spPr>
          <a:xfrm>
            <a:off x="6653214" y="2189162"/>
            <a:ext cx="5012580" cy="540077"/>
          </a:xfrm>
        </p:spPr>
        <p:txBody>
          <a:bodyPr>
            <a:normAutofit/>
          </a:bodyPr>
          <a:lstStyle>
            <a:lvl1pPr rtl="0">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26915711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Section Divider + Image A2">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C994729-CA48-D6EA-FCFE-D3AABA057799}"/>
              </a:ext>
            </a:extLst>
          </p:cNvPr>
          <p:cNvGraphicFramePr>
            <a:graphicFrameLocks noChangeAspect="1"/>
          </p:cNvGraphicFramePr>
          <p:nvPr userDrawn="1">
            <p:custDataLst>
              <p:tags r:id="rId1"/>
            </p:custDataLst>
            <p:extLst>
              <p:ext uri="{D42A27DB-BD31-4B8C-83A1-F6EECF244321}">
                <p14:modId xmlns:p14="http://schemas.microsoft.com/office/powerpoint/2010/main" val="24853036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3" imgH="423" progId="TCLayout.ActiveDocument.1">
                  <p:embed/>
                </p:oleObj>
              </mc:Choice>
              <mc:Fallback>
                <p:oleObj name="think-cell Slide" r:id="rId3" imgW="423" imgH="423" progId="TCLayout.ActiveDocument.1">
                  <p:embed/>
                  <p:pic>
                    <p:nvPicPr>
                      <p:cNvPr id="2" name="think-cell data - do not delete" hidden="1">
                        <a:extLst>
                          <a:ext uri="{FF2B5EF4-FFF2-40B4-BE49-F238E27FC236}">
                            <a16:creationId xmlns:a16="http://schemas.microsoft.com/office/drawing/2014/main" id="{0C994729-CA48-D6EA-FCFE-D3AABA05779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9" name="Picture Placeholder 38">
            <a:extLst>
              <a:ext uri="{FF2B5EF4-FFF2-40B4-BE49-F238E27FC236}">
                <a16:creationId xmlns:a16="http://schemas.microsoft.com/office/drawing/2014/main" id="{785EFCE5-1951-3242-A232-F252911C4EAB}"/>
              </a:ext>
            </a:extLst>
          </p:cNvPr>
          <p:cNvSpPr>
            <a:spLocks noGrp="1"/>
          </p:cNvSpPr>
          <p:nvPr>
            <p:ph type="pic" sz="quarter" idx="10"/>
          </p:nvPr>
        </p:nvSpPr>
        <p:spPr>
          <a:xfrm>
            <a:off x="-2" y="0"/>
            <a:ext cx="6096001" cy="6858000"/>
          </a:xfrm>
          <a:custGeom>
            <a:avLst/>
            <a:gdLst>
              <a:gd name="connsiteX0" fmla="*/ 3078800 w 6096001"/>
              <a:gd name="connsiteY0" fmla="*/ 1892300 h 6858000"/>
              <a:gd name="connsiteX1" fmla="*/ 2003079 w 6096001"/>
              <a:gd name="connsiteY1" fmla="*/ 2443193 h 6858000"/>
              <a:gd name="connsiteX2" fmla="*/ 2435905 w 6096001"/>
              <a:gd name="connsiteY2" fmla="*/ 2746603 h 6858000"/>
              <a:gd name="connsiteX3" fmla="*/ 3026635 w 6096001"/>
              <a:gd name="connsiteY3" fmla="*/ 2408238 h 6858000"/>
              <a:gd name="connsiteX4" fmla="*/ 3472150 w 6096001"/>
              <a:gd name="connsiteY4" fmla="*/ 2777364 h 6858000"/>
              <a:gd name="connsiteX5" fmla="*/ 2825026 w 6096001"/>
              <a:gd name="connsiteY5" fmla="*/ 3514218 h 6858000"/>
              <a:gd name="connsiteX6" fmla="*/ 1986161 w 6096001"/>
              <a:gd name="connsiteY6" fmla="*/ 4857893 h 6858000"/>
              <a:gd name="connsiteX7" fmla="*/ 1986161 w 6096001"/>
              <a:gd name="connsiteY7" fmla="*/ 5014492 h 6858000"/>
              <a:gd name="connsiteX8" fmla="*/ 4102356 w 6096001"/>
              <a:gd name="connsiteY8" fmla="*/ 5014492 h 6858000"/>
              <a:gd name="connsiteX9" fmla="*/ 4102356 w 6096001"/>
              <a:gd name="connsiteY9" fmla="*/ 4515333 h 6858000"/>
              <a:gd name="connsiteX10" fmla="*/ 2614957 w 6096001"/>
              <a:gd name="connsiteY10" fmla="*/ 4515333 h 6858000"/>
              <a:gd name="connsiteX11" fmla="*/ 3301557 w 6096001"/>
              <a:gd name="connsiteY11" fmla="*/ 3809239 h 6858000"/>
              <a:gd name="connsiteX12" fmla="*/ 4053011 w 6096001"/>
              <a:gd name="connsiteY12" fmla="*/ 2750798 h 6858000"/>
              <a:gd name="connsiteX13" fmla="*/ 3078800 w 6096001"/>
              <a:gd name="connsiteY13" fmla="*/ 1892300 h 6858000"/>
              <a:gd name="connsiteX14" fmla="*/ 0 w 6096001"/>
              <a:gd name="connsiteY14" fmla="*/ 0 h 6858000"/>
              <a:gd name="connsiteX15" fmla="*/ 5214397 w 6096001"/>
              <a:gd name="connsiteY15" fmla="*/ 0 h 6858000"/>
              <a:gd name="connsiteX16" fmla="*/ 6096001 w 6096001"/>
              <a:gd name="connsiteY16" fmla="*/ 881604 h 6858000"/>
              <a:gd name="connsiteX17" fmla="*/ 6096001 w 6096001"/>
              <a:gd name="connsiteY17" fmla="*/ 6858000 h 6858000"/>
              <a:gd name="connsiteX18" fmla="*/ 0 w 6096001"/>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96001" h="6858000">
                <a:moveTo>
                  <a:pt x="3078800" y="1892300"/>
                </a:moveTo>
                <a:cubicBezTo>
                  <a:pt x="2571252" y="1892300"/>
                  <a:pt x="2235706" y="2082456"/>
                  <a:pt x="2003079" y="2443193"/>
                </a:cubicBezTo>
                <a:lnTo>
                  <a:pt x="2435905" y="2746603"/>
                </a:lnTo>
                <a:cubicBezTo>
                  <a:pt x="2576891" y="2529882"/>
                  <a:pt x="2768632" y="2408238"/>
                  <a:pt x="3026635" y="2408238"/>
                </a:cubicBezTo>
                <a:cubicBezTo>
                  <a:pt x="3318476" y="2408238"/>
                  <a:pt x="3472150" y="2556447"/>
                  <a:pt x="3472150" y="2777364"/>
                </a:cubicBezTo>
                <a:cubicBezTo>
                  <a:pt x="3472150" y="3020651"/>
                  <a:pt x="3301557" y="3198224"/>
                  <a:pt x="2825026" y="3514218"/>
                </a:cubicBezTo>
                <a:cubicBezTo>
                  <a:pt x="2231476" y="3916901"/>
                  <a:pt x="1986161" y="4315389"/>
                  <a:pt x="1986161" y="4857893"/>
                </a:cubicBezTo>
                <a:lnTo>
                  <a:pt x="1986161" y="5014492"/>
                </a:lnTo>
                <a:lnTo>
                  <a:pt x="4102356" y="5014492"/>
                </a:lnTo>
                <a:lnTo>
                  <a:pt x="4102356" y="4515333"/>
                </a:lnTo>
                <a:lnTo>
                  <a:pt x="2614957" y="4515333"/>
                </a:lnTo>
                <a:cubicBezTo>
                  <a:pt x="2645974" y="4346150"/>
                  <a:pt x="2891289" y="4081889"/>
                  <a:pt x="3301557" y="3809239"/>
                </a:cubicBezTo>
                <a:cubicBezTo>
                  <a:pt x="3834483" y="3456891"/>
                  <a:pt x="4053011" y="3175852"/>
                  <a:pt x="4053011" y="2750798"/>
                </a:cubicBezTo>
                <a:cubicBezTo>
                  <a:pt x="4053011" y="2255833"/>
                  <a:pt x="3646972" y="1892300"/>
                  <a:pt x="3078800" y="1892300"/>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rtl="0">
              <a:defRPr sz="1600">
                <a:solidFill>
                  <a:schemeClr val="bg1">
                    <a:lumMod val="50000"/>
                  </a:schemeClr>
                </a:solidFill>
              </a:defRPr>
            </a:lvl1pPr>
          </a:lstStyle>
          <a:p>
            <a:r>
              <a:rPr lang="en-GB"/>
              <a:t>Click icon to add picture</a:t>
            </a:r>
          </a:p>
        </p:txBody>
      </p:sp>
      <p:pic>
        <p:nvPicPr>
          <p:cNvPr id="40" name="Graphic 39">
            <a:extLst>
              <a:ext uri="{FF2B5EF4-FFF2-40B4-BE49-F238E27FC236}">
                <a16:creationId xmlns:a16="http://schemas.microsoft.com/office/drawing/2014/main" id="{A70D9B68-451F-F24D-9AD8-10CAC4552665}"/>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0361533" y="445558"/>
            <a:ext cx="1304260" cy="480118"/>
          </a:xfrm>
          <a:prstGeom prst="rect">
            <a:avLst/>
          </a:prstGeom>
        </p:spPr>
      </p:pic>
      <p:sp>
        <p:nvSpPr>
          <p:cNvPr id="6" name="Text Placeholder 29">
            <a:extLst>
              <a:ext uri="{FF2B5EF4-FFF2-40B4-BE49-F238E27FC236}">
                <a16:creationId xmlns:a16="http://schemas.microsoft.com/office/drawing/2014/main" id="{AD887088-580E-3280-834E-11FE0CAB12A0}"/>
              </a:ext>
            </a:extLst>
          </p:cNvPr>
          <p:cNvSpPr>
            <a:spLocks noGrp="1"/>
          </p:cNvSpPr>
          <p:nvPr>
            <p:ph type="body" sz="quarter" idx="12" hasCustomPrompt="1"/>
          </p:nvPr>
        </p:nvSpPr>
        <p:spPr>
          <a:xfrm>
            <a:off x="6653214" y="2843359"/>
            <a:ext cx="5012580" cy="2476786"/>
          </a:xfrm>
        </p:spPr>
        <p:txBody>
          <a:bodyPr>
            <a:normAutofit/>
          </a:bodyPr>
          <a:lstStyle>
            <a:lvl1pPr rtl="0">
              <a:lnSpc>
                <a:spcPct val="80000"/>
              </a:lnSpc>
              <a:spcAft>
                <a:spcPts val="0"/>
              </a:spcAft>
              <a:defRPr sz="6000" b="1">
                <a:solidFill>
                  <a:schemeClr val="tx2"/>
                </a:solidFill>
              </a:defRPr>
            </a:lvl1pPr>
          </a:lstStyle>
          <a:p>
            <a:pPr lvl="0"/>
            <a:r>
              <a:rPr lang="en-GB"/>
              <a:t>Section title goes here</a:t>
            </a:r>
          </a:p>
        </p:txBody>
      </p:sp>
      <p:sp>
        <p:nvSpPr>
          <p:cNvPr id="7" name="Text Placeholder 31">
            <a:extLst>
              <a:ext uri="{FF2B5EF4-FFF2-40B4-BE49-F238E27FC236}">
                <a16:creationId xmlns:a16="http://schemas.microsoft.com/office/drawing/2014/main" id="{9D3AEDA3-676C-74F6-E9E7-0A9358720A3F}"/>
              </a:ext>
            </a:extLst>
          </p:cNvPr>
          <p:cNvSpPr>
            <a:spLocks noGrp="1"/>
          </p:cNvSpPr>
          <p:nvPr>
            <p:ph type="body" sz="quarter" idx="13" hasCustomPrompt="1"/>
          </p:nvPr>
        </p:nvSpPr>
        <p:spPr>
          <a:xfrm>
            <a:off x="6653214" y="2189162"/>
            <a:ext cx="5012580" cy="540077"/>
          </a:xfrm>
        </p:spPr>
        <p:txBody>
          <a:bodyPr>
            <a:normAutofit/>
          </a:bodyPr>
          <a:lstStyle>
            <a:lvl1pPr rtl="0">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128580639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Section Divider + Image A3">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9A5D9D0-7668-7704-15D3-08CE7771C9E6}"/>
              </a:ext>
            </a:extLst>
          </p:cNvPr>
          <p:cNvGraphicFramePr>
            <a:graphicFrameLocks noChangeAspect="1"/>
          </p:cNvGraphicFramePr>
          <p:nvPr userDrawn="1">
            <p:custDataLst>
              <p:tags r:id="rId1"/>
            </p:custDataLst>
            <p:extLst>
              <p:ext uri="{D42A27DB-BD31-4B8C-83A1-F6EECF244321}">
                <p14:modId xmlns:p14="http://schemas.microsoft.com/office/powerpoint/2010/main" val="10038138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3" imgH="423" progId="TCLayout.ActiveDocument.1">
                  <p:embed/>
                </p:oleObj>
              </mc:Choice>
              <mc:Fallback>
                <p:oleObj name="think-cell Slide" r:id="rId3" imgW="423" imgH="423" progId="TCLayout.ActiveDocument.1">
                  <p:embed/>
                  <p:pic>
                    <p:nvPicPr>
                      <p:cNvPr id="2" name="think-cell data - do not delete" hidden="1">
                        <a:extLst>
                          <a:ext uri="{FF2B5EF4-FFF2-40B4-BE49-F238E27FC236}">
                            <a16:creationId xmlns:a16="http://schemas.microsoft.com/office/drawing/2014/main" id="{C9A5D9D0-7668-7704-15D3-08CE7771C9E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12">
            <a:extLst>
              <a:ext uri="{FF2B5EF4-FFF2-40B4-BE49-F238E27FC236}">
                <a16:creationId xmlns:a16="http://schemas.microsoft.com/office/drawing/2014/main" id="{736D7151-EE44-6D41-A861-17BC5B8F0001}"/>
              </a:ext>
            </a:extLst>
          </p:cNvPr>
          <p:cNvSpPr>
            <a:spLocks noGrp="1"/>
          </p:cNvSpPr>
          <p:nvPr>
            <p:ph type="pic" sz="quarter" idx="10"/>
          </p:nvPr>
        </p:nvSpPr>
        <p:spPr>
          <a:xfrm>
            <a:off x="-2" y="0"/>
            <a:ext cx="6096001" cy="6858000"/>
          </a:xfrm>
          <a:custGeom>
            <a:avLst/>
            <a:gdLst>
              <a:gd name="connsiteX0" fmla="*/ 3115819 w 6096001"/>
              <a:gd name="connsiteY0" fmla="*/ 1901215 h 6858000"/>
              <a:gd name="connsiteX1" fmla="*/ 2096475 w 6096001"/>
              <a:gd name="connsiteY1" fmla="*/ 2469051 h 6858000"/>
              <a:gd name="connsiteX2" fmla="*/ 2517092 w 6096001"/>
              <a:gd name="connsiteY2" fmla="*/ 2737003 h 6858000"/>
              <a:gd name="connsiteX3" fmla="*/ 3061016 w 6096001"/>
              <a:gd name="connsiteY3" fmla="*/ 2401022 h 6858000"/>
              <a:gd name="connsiteX4" fmla="*/ 3455600 w 6096001"/>
              <a:gd name="connsiteY4" fmla="*/ 2732838 h 6858000"/>
              <a:gd name="connsiteX5" fmla="*/ 2725345 w 6096001"/>
              <a:gd name="connsiteY5" fmla="*/ 3202101 h 6858000"/>
              <a:gd name="connsiteX6" fmla="*/ 2725345 w 6096001"/>
              <a:gd name="connsiteY6" fmla="*/ 3663034 h 6858000"/>
              <a:gd name="connsiteX7" fmla="*/ 3570688 w 6096001"/>
              <a:gd name="connsiteY7" fmla="*/ 4110083 h 6858000"/>
              <a:gd name="connsiteX8" fmla="*/ 3044575 w 6096001"/>
              <a:gd name="connsiteY8" fmla="*/ 4544637 h 6858000"/>
              <a:gd name="connsiteX9" fmla="*/ 2300618 w 6096001"/>
              <a:gd name="connsiteY9" fmla="*/ 4273909 h 6858000"/>
              <a:gd name="connsiteX10" fmla="*/ 1977278 w 6096001"/>
              <a:gd name="connsiteY10" fmla="*/ 4712628 h 6858000"/>
              <a:gd name="connsiteX11" fmla="*/ 1978648 w 6096001"/>
              <a:gd name="connsiteY11" fmla="*/ 4711240 h 6858000"/>
              <a:gd name="connsiteX12" fmla="*/ 3048685 w 6096001"/>
              <a:gd name="connsiteY12" fmla="*/ 5043056 h 6858000"/>
              <a:gd name="connsiteX13" fmla="*/ 4118722 w 6096001"/>
              <a:gd name="connsiteY13" fmla="*/ 4126744 h 6858000"/>
              <a:gd name="connsiteX14" fmla="*/ 3455600 w 6096001"/>
              <a:gd name="connsiteY14" fmla="*/ 3360373 h 6858000"/>
              <a:gd name="connsiteX15" fmla="*/ 3999524 w 6096001"/>
              <a:gd name="connsiteY15" fmla="*/ 2628712 h 6858000"/>
              <a:gd name="connsiteX16" fmla="*/ 3115819 w 6096001"/>
              <a:gd name="connsiteY16" fmla="*/ 1901215 h 6858000"/>
              <a:gd name="connsiteX17" fmla="*/ 0 w 6096001"/>
              <a:gd name="connsiteY17" fmla="*/ 0 h 6858000"/>
              <a:gd name="connsiteX18" fmla="*/ 5214397 w 6096001"/>
              <a:gd name="connsiteY18" fmla="*/ 0 h 6858000"/>
              <a:gd name="connsiteX19" fmla="*/ 6096001 w 6096001"/>
              <a:gd name="connsiteY19" fmla="*/ 881604 h 6858000"/>
              <a:gd name="connsiteX20" fmla="*/ 6096001 w 6096001"/>
              <a:gd name="connsiteY20" fmla="*/ 6858000 h 6858000"/>
              <a:gd name="connsiteX21" fmla="*/ 0 w 6096001"/>
              <a:gd name="connsiteY2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6001" h="6858000">
                <a:moveTo>
                  <a:pt x="3115819" y="1901215"/>
                </a:moveTo>
                <a:cubicBezTo>
                  <a:pt x="2614368" y="1901215"/>
                  <a:pt x="2278697" y="2128905"/>
                  <a:pt x="2096475" y="2469051"/>
                </a:cubicBezTo>
                <a:lnTo>
                  <a:pt x="2517092" y="2737003"/>
                </a:lnTo>
                <a:cubicBezTo>
                  <a:pt x="2602037" y="2581508"/>
                  <a:pt x="2780148" y="2401022"/>
                  <a:pt x="3061016" y="2401022"/>
                </a:cubicBezTo>
                <a:cubicBezTo>
                  <a:pt x="3302151" y="2401022"/>
                  <a:pt x="3455600" y="2534304"/>
                  <a:pt x="3455600" y="2732838"/>
                </a:cubicBezTo>
                <a:cubicBezTo>
                  <a:pt x="3455600" y="2964693"/>
                  <a:pt x="3285710" y="3197936"/>
                  <a:pt x="2725345" y="3202101"/>
                </a:cubicBezTo>
                <a:lnTo>
                  <a:pt x="2725345" y="3663034"/>
                </a:lnTo>
                <a:cubicBezTo>
                  <a:pt x="3303521" y="3663034"/>
                  <a:pt x="3570688" y="3825471"/>
                  <a:pt x="3570688" y="4110083"/>
                </a:cubicBezTo>
                <a:cubicBezTo>
                  <a:pt x="3570688" y="4372481"/>
                  <a:pt x="3384356" y="4544637"/>
                  <a:pt x="3044575" y="4544637"/>
                </a:cubicBezTo>
                <a:cubicBezTo>
                  <a:pt x="2737676" y="4544637"/>
                  <a:pt x="2504761" y="4433570"/>
                  <a:pt x="2300618" y="4273909"/>
                </a:cubicBezTo>
                <a:lnTo>
                  <a:pt x="1977278" y="4712628"/>
                </a:lnTo>
                <a:lnTo>
                  <a:pt x="1978648" y="4711240"/>
                </a:lnTo>
                <a:cubicBezTo>
                  <a:pt x="2271846" y="4926434"/>
                  <a:pt x="2581486" y="5043056"/>
                  <a:pt x="3048685" y="5043056"/>
                </a:cubicBezTo>
                <a:cubicBezTo>
                  <a:pt x="3698106" y="5043056"/>
                  <a:pt x="4118722" y="4659870"/>
                  <a:pt x="4118722" y="4126744"/>
                </a:cubicBezTo>
                <a:cubicBezTo>
                  <a:pt x="4118722" y="3708850"/>
                  <a:pt x="3863886" y="3468665"/>
                  <a:pt x="3455600" y="3360373"/>
                </a:cubicBezTo>
                <a:cubicBezTo>
                  <a:pt x="3791271" y="3239587"/>
                  <a:pt x="3999524" y="2999402"/>
                  <a:pt x="3999524" y="2628712"/>
                </a:cubicBezTo>
                <a:cubicBezTo>
                  <a:pt x="3999524" y="2206653"/>
                  <a:pt x="3617271" y="1901215"/>
                  <a:pt x="3115819" y="1901215"/>
                </a:cubicBezTo>
                <a:close/>
                <a:moveTo>
                  <a:pt x="0" y="0"/>
                </a:moveTo>
                <a:lnTo>
                  <a:pt x="5214397" y="0"/>
                </a:lnTo>
                <a:cubicBezTo>
                  <a:pt x="5701293" y="0"/>
                  <a:pt x="6096001" y="394708"/>
                  <a:pt x="6096001" y="881604"/>
                </a:cubicBezTo>
                <a:lnTo>
                  <a:pt x="6096001" y="6858000"/>
                </a:lnTo>
                <a:lnTo>
                  <a:pt x="0" y="6858000"/>
                </a:lnTo>
                <a:close/>
              </a:path>
            </a:pathLst>
          </a:custGeom>
          <a:solidFill>
            <a:schemeClr val="bg1">
              <a:lumMod val="85000"/>
            </a:schemeClr>
          </a:solidFill>
        </p:spPr>
        <p:txBody>
          <a:bodyPr wrap="square" tIns="720000">
            <a:noAutofit/>
          </a:bodyPr>
          <a:lstStyle>
            <a:lvl1pPr algn="ctr" rtl="0">
              <a:defRPr sz="1600">
                <a:solidFill>
                  <a:schemeClr val="bg1">
                    <a:lumMod val="50000"/>
                  </a:schemeClr>
                </a:solidFill>
              </a:defRPr>
            </a:lvl1pPr>
          </a:lstStyle>
          <a:p>
            <a:r>
              <a:rPr lang="en-GB"/>
              <a:t>Click icon to add picture</a:t>
            </a:r>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B2461434-5D17-DC5F-DC1A-E69D4E2BBC1D}"/>
              </a:ext>
            </a:extLst>
          </p:cNvPr>
          <p:cNvSpPr>
            <a:spLocks noGrp="1"/>
          </p:cNvSpPr>
          <p:nvPr>
            <p:ph type="body" sz="quarter" idx="12" hasCustomPrompt="1"/>
          </p:nvPr>
        </p:nvSpPr>
        <p:spPr>
          <a:xfrm>
            <a:off x="6653214" y="2843359"/>
            <a:ext cx="5012580" cy="2476786"/>
          </a:xfrm>
        </p:spPr>
        <p:txBody>
          <a:bodyPr>
            <a:normAutofit/>
          </a:bodyPr>
          <a:lstStyle>
            <a:lvl1pPr rtl="0">
              <a:lnSpc>
                <a:spcPct val="80000"/>
              </a:lnSpc>
              <a:spcAft>
                <a:spcPts val="0"/>
              </a:spcAft>
              <a:defRPr sz="6000" b="1">
                <a:solidFill>
                  <a:schemeClr val="tx2"/>
                </a:solidFill>
              </a:defRPr>
            </a:lvl1pPr>
          </a:lstStyle>
          <a:p>
            <a:pPr lvl="0"/>
            <a:r>
              <a:rPr lang="en-GB"/>
              <a:t>Section title goes here</a:t>
            </a:r>
          </a:p>
        </p:txBody>
      </p:sp>
      <p:sp>
        <p:nvSpPr>
          <p:cNvPr id="9" name="Text Placeholder 31">
            <a:extLst>
              <a:ext uri="{FF2B5EF4-FFF2-40B4-BE49-F238E27FC236}">
                <a16:creationId xmlns:a16="http://schemas.microsoft.com/office/drawing/2014/main" id="{63FD04FF-C6D3-AE64-9C91-6E3CEBDB6B0C}"/>
              </a:ext>
            </a:extLst>
          </p:cNvPr>
          <p:cNvSpPr>
            <a:spLocks noGrp="1"/>
          </p:cNvSpPr>
          <p:nvPr>
            <p:ph type="body" sz="quarter" idx="13" hasCustomPrompt="1"/>
          </p:nvPr>
        </p:nvSpPr>
        <p:spPr>
          <a:xfrm>
            <a:off x="6653214" y="2189162"/>
            <a:ext cx="5012580" cy="540077"/>
          </a:xfrm>
        </p:spPr>
        <p:txBody>
          <a:bodyPr>
            <a:normAutofit/>
          </a:bodyPr>
          <a:lstStyle>
            <a:lvl1pPr rtl="0">
              <a:defRPr sz="1400" spc="300">
                <a:solidFill>
                  <a:schemeClr val="tx2">
                    <a:lumMod val="50000"/>
                  </a:schemeClr>
                </a:solidFill>
              </a:defRPr>
            </a:lvl1pPr>
          </a:lstStyle>
          <a:p>
            <a:pPr lvl="0"/>
            <a:r>
              <a:rPr lang="en-GB"/>
              <a:t>SUBTITLE GOES HERE: TYPE IN CAPITALS</a:t>
            </a:r>
          </a:p>
        </p:txBody>
      </p:sp>
    </p:spTree>
    <p:extLst>
      <p:ext uri="{BB962C8B-B14F-4D97-AF65-F5344CB8AC3E}">
        <p14:creationId xmlns:p14="http://schemas.microsoft.com/office/powerpoint/2010/main" val="102712170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Thank You">
    <p:bg>
      <p:bgPr>
        <a:blipFill dpi="0" rotWithShape="1">
          <a:blip r:embed="rId3">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225A729-BCC4-4AC1-0E53-EBD21E0E1B8A}"/>
              </a:ext>
            </a:extLst>
          </p:cNvPr>
          <p:cNvGraphicFramePr>
            <a:graphicFrameLocks noChangeAspect="1"/>
          </p:cNvGraphicFramePr>
          <p:nvPr userDrawn="1">
            <p:custDataLst>
              <p:tags r:id="rId1"/>
            </p:custDataLst>
            <p:extLst>
              <p:ext uri="{D42A27DB-BD31-4B8C-83A1-F6EECF244321}">
                <p14:modId xmlns:p14="http://schemas.microsoft.com/office/powerpoint/2010/main" val="22603925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3" imgH="423" progId="TCLayout.ActiveDocument.1">
                  <p:embed/>
                </p:oleObj>
              </mc:Choice>
              <mc:Fallback>
                <p:oleObj name="think-cell Slide" r:id="rId4" imgW="423" imgH="423" progId="TCLayout.ActiveDocument.1">
                  <p:embed/>
                  <p:pic>
                    <p:nvPicPr>
                      <p:cNvPr id="3" name="think-cell data - do not delete" hidden="1">
                        <a:extLst>
                          <a:ext uri="{FF2B5EF4-FFF2-40B4-BE49-F238E27FC236}">
                            <a16:creationId xmlns:a16="http://schemas.microsoft.com/office/drawing/2014/main" id="{6225A729-BCC4-4AC1-0E53-EBD21E0E1B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Graphic 13">
            <a:extLst>
              <a:ext uri="{FF2B5EF4-FFF2-40B4-BE49-F238E27FC236}">
                <a16:creationId xmlns:a16="http://schemas.microsoft.com/office/drawing/2014/main" id="{52467373-D57C-F842-8976-B87DEFBE83BE}"/>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10361533" y="441777"/>
            <a:ext cx="1304260" cy="487680"/>
          </a:xfrm>
          <a:prstGeom prst="rect">
            <a:avLst/>
          </a:prstGeom>
        </p:spPr>
      </p:pic>
      <p:sp>
        <p:nvSpPr>
          <p:cNvPr id="9" name="Title 8">
            <a:extLst>
              <a:ext uri="{FF2B5EF4-FFF2-40B4-BE49-F238E27FC236}">
                <a16:creationId xmlns:a16="http://schemas.microsoft.com/office/drawing/2014/main" id="{89FFAF13-E12B-E54E-B2B2-5142A884DB82}"/>
              </a:ext>
            </a:extLst>
          </p:cNvPr>
          <p:cNvSpPr>
            <a:spLocks noGrp="1"/>
          </p:cNvSpPr>
          <p:nvPr>
            <p:ph type="title" hasCustomPrompt="1"/>
          </p:nvPr>
        </p:nvSpPr>
        <p:spPr>
          <a:xfrm>
            <a:off x="521719" y="2936557"/>
            <a:ext cx="11154344" cy="984885"/>
          </a:xfrm>
        </p:spPr>
        <p:txBody>
          <a:bodyPr vert="horz" anchor="ctr">
            <a:spAutoFit/>
          </a:bodyPr>
          <a:lstStyle>
            <a:lvl1pPr rtl="0">
              <a:lnSpc>
                <a:spcPct val="80000"/>
              </a:lnSpc>
              <a:defRPr sz="8000">
                <a:solidFill>
                  <a:schemeClr val="bg1"/>
                </a:solidFill>
              </a:defRPr>
            </a:lvl1pPr>
          </a:lstStyle>
          <a:p>
            <a:r>
              <a:rPr lang="en-GB"/>
              <a:t>Thank you</a:t>
            </a:r>
          </a:p>
        </p:txBody>
      </p:sp>
    </p:spTree>
    <p:extLst>
      <p:ext uri="{BB962C8B-B14F-4D97-AF65-F5344CB8AC3E}">
        <p14:creationId xmlns:p14="http://schemas.microsoft.com/office/powerpoint/2010/main" val="209799346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1_Tex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99042210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userDrawn="1">
  <p:cSld name="1_2 Column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73003240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1_Icon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3387491"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3387491"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3387491"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6259044"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6259044"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6259044"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9130597"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913059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913059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181857846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1_2 Column Bullet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73409276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1_Text Slid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38549870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Section Divider + Number">
    <p:spTree>
      <p:nvGrpSpPr>
        <p:cNvPr id="1" name=""/>
        <p:cNvGrpSpPr/>
        <p:nvPr/>
      </p:nvGrpSpPr>
      <p:grpSpPr>
        <a:xfrm>
          <a:off x="0" y="0"/>
          <a:ext cx="0" cy="0"/>
          <a:chOff x="0" y="0"/>
          <a:chExt cx="0" cy="0"/>
        </a:xfrm>
      </p:grpSpPr>
      <p:pic>
        <p:nvPicPr>
          <p:cNvPr id="10" name="Picture Placeholder 5" descr="A picture containing ray, fish&#10;&#10;Description automatically generated">
            <a:extLst>
              <a:ext uri="{FF2B5EF4-FFF2-40B4-BE49-F238E27FC236}">
                <a16:creationId xmlns:a16="http://schemas.microsoft.com/office/drawing/2014/main" id="{E64479CB-DB0F-9D45-918A-B9BEDD2EC8B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31272" r="15376"/>
          <a:stretch/>
        </p:blipFill>
        <p:spPr>
          <a:xfrm>
            <a:off x="-3" y="0"/>
            <a:ext cx="6096001" cy="6858000"/>
          </a:xfrm>
          <a:prstGeom prst="round1Rect">
            <a:avLst>
              <a:gd name="adj" fmla="val 14304"/>
            </a:avLst>
          </a:prstGeom>
        </p:spPr>
      </p:pic>
      <p:sp>
        <p:nvSpPr>
          <p:cNvPr id="6" name="Text Placeholder 29">
            <a:extLst>
              <a:ext uri="{FF2B5EF4-FFF2-40B4-BE49-F238E27FC236}">
                <a16:creationId xmlns:a16="http://schemas.microsoft.com/office/drawing/2014/main" id="{DAB788B4-A63C-D849-B216-E7D266CBBABA}"/>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7" name="Text Placeholder 31">
            <a:extLst>
              <a:ext uri="{FF2B5EF4-FFF2-40B4-BE49-F238E27FC236}">
                <a16:creationId xmlns:a16="http://schemas.microsoft.com/office/drawing/2014/main" id="{F314B004-6AB6-8142-919B-E7ECC468456B}"/>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BFF0CE34-D1A8-0246-ADEF-5C8D7757129F}"/>
              </a:ext>
            </a:extLst>
          </p:cNvPr>
          <p:cNvSpPr>
            <a:spLocks noGrp="1"/>
          </p:cNvSpPr>
          <p:nvPr>
            <p:ph type="body" sz="quarter" idx="14" hasCustomPrompt="1"/>
          </p:nvPr>
        </p:nvSpPr>
        <p:spPr>
          <a:xfrm>
            <a:off x="515938" y="1963923"/>
            <a:ext cx="5064591" cy="3104603"/>
          </a:xfrm>
        </p:spPr>
        <p:txBody>
          <a:bodyPr>
            <a:noAutofit/>
          </a:bodyPr>
          <a:lstStyle>
            <a:lvl1pPr algn="ctr">
              <a:lnSpc>
                <a:spcPct val="80000"/>
              </a:lnSpc>
              <a:spcAft>
                <a:spcPts val="0"/>
              </a:spcAft>
              <a:defRPr sz="32500" b="1">
                <a:solidFill>
                  <a:schemeClr val="bg1"/>
                </a:solidFill>
              </a:defRPr>
            </a:lvl1pPr>
          </a:lstStyle>
          <a:p>
            <a:pPr lvl="0"/>
            <a:r>
              <a:rPr lang="en-GB"/>
              <a:t>X</a:t>
            </a:r>
          </a:p>
        </p:txBody>
      </p:sp>
    </p:spTree>
    <p:extLst>
      <p:ext uri="{BB962C8B-B14F-4D97-AF65-F5344CB8AC3E}">
        <p14:creationId xmlns:p14="http://schemas.microsoft.com/office/powerpoint/2010/main" val="1570570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s + Image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733177"/>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3287807"/>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4452281"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4" name="Picture Placeholder 2">
            <a:extLst>
              <a:ext uri="{FF2B5EF4-FFF2-40B4-BE49-F238E27FC236}">
                <a16:creationId xmlns:a16="http://schemas.microsoft.com/office/drawing/2014/main" id="{AA59D731-0D13-EB6C-7B10-1B59D3D8C5AA}"/>
              </a:ext>
            </a:extLst>
          </p:cNvPr>
          <p:cNvSpPr>
            <a:spLocks noGrp="1"/>
          </p:cNvSpPr>
          <p:nvPr>
            <p:ph type="pic" sz="quarter" idx="25"/>
          </p:nvPr>
        </p:nvSpPr>
        <p:spPr>
          <a:xfrm>
            <a:off x="8388626"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2946093824"/>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11242973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39512289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2 Column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83797082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2 Column Numb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419074007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ext Slid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82040771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2 Column Bullet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69099455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2 Column Number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05297162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ext Section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23534"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6">
            <a:extLst>
              <a:ext uri="{FF2B5EF4-FFF2-40B4-BE49-F238E27FC236}">
                <a16:creationId xmlns:a16="http://schemas.microsoft.com/office/drawing/2014/main" id="{87E7DAA2-4D74-8F73-20DD-AB5A220C5D1B}"/>
              </a:ext>
            </a:extLst>
          </p:cNvPr>
          <p:cNvSpPr>
            <a:spLocks noGrp="1"/>
          </p:cNvSpPr>
          <p:nvPr>
            <p:ph type="body" sz="quarter" idx="15"/>
          </p:nvPr>
        </p:nvSpPr>
        <p:spPr>
          <a:xfrm>
            <a:off x="6317851"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9" name="Text Placeholder 8">
            <a:extLst>
              <a:ext uri="{FF2B5EF4-FFF2-40B4-BE49-F238E27FC236}">
                <a16:creationId xmlns:a16="http://schemas.microsoft.com/office/drawing/2014/main" id="{1E0345EA-841F-0CDC-4D3D-6F8A441AA78F}"/>
              </a:ext>
            </a:extLst>
          </p:cNvPr>
          <p:cNvSpPr>
            <a:spLocks noGrp="1"/>
          </p:cNvSpPr>
          <p:nvPr>
            <p:ph type="body" idx="16"/>
          </p:nvPr>
        </p:nvSpPr>
        <p:spPr>
          <a:xfrm>
            <a:off x="6333045"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80269418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ext Secti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9"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6">
            <a:extLst>
              <a:ext uri="{FF2B5EF4-FFF2-40B4-BE49-F238E27FC236}">
                <a16:creationId xmlns:a16="http://schemas.microsoft.com/office/drawing/2014/main" id="{3FBFCDEF-6E12-C006-44B4-B2738D079269}"/>
              </a:ext>
            </a:extLst>
          </p:cNvPr>
          <p:cNvSpPr>
            <a:spLocks noGrp="1"/>
          </p:cNvSpPr>
          <p:nvPr>
            <p:ph type="body" sz="quarter" idx="15"/>
          </p:nvPr>
        </p:nvSpPr>
        <p:spPr>
          <a:xfrm>
            <a:off x="4380334"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1" name="Text Placeholder 8">
            <a:extLst>
              <a:ext uri="{FF2B5EF4-FFF2-40B4-BE49-F238E27FC236}">
                <a16:creationId xmlns:a16="http://schemas.microsoft.com/office/drawing/2014/main" id="{3B5895DB-1292-CE69-F1CC-CA026DACAC13}"/>
              </a:ext>
            </a:extLst>
          </p:cNvPr>
          <p:cNvSpPr>
            <a:spLocks noGrp="1"/>
          </p:cNvSpPr>
          <p:nvPr>
            <p:ph type="body" idx="16"/>
          </p:nvPr>
        </p:nvSpPr>
        <p:spPr>
          <a:xfrm>
            <a:off x="4395527"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Text Placeholder 6">
            <a:extLst>
              <a:ext uri="{FF2B5EF4-FFF2-40B4-BE49-F238E27FC236}">
                <a16:creationId xmlns:a16="http://schemas.microsoft.com/office/drawing/2014/main" id="{4394A274-82C6-2D1C-8004-8E7FF7B76E26}"/>
              </a:ext>
            </a:extLst>
          </p:cNvPr>
          <p:cNvSpPr>
            <a:spLocks noGrp="1"/>
          </p:cNvSpPr>
          <p:nvPr>
            <p:ph type="body" sz="quarter" idx="17"/>
          </p:nvPr>
        </p:nvSpPr>
        <p:spPr>
          <a:xfrm>
            <a:off x="8169806"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3" name="Text Placeholder 8">
            <a:extLst>
              <a:ext uri="{FF2B5EF4-FFF2-40B4-BE49-F238E27FC236}">
                <a16:creationId xmlns:a16="http://schemas.microsoft.com/office/drawing/2014/main" id="{B32BCAEC-CD76-D152-C494-48F60F7BFD47}"/>
              </a:ext>
            </a:extLst>
          </p:cNvPr>
          <p:cNvSpPr>
            <a:spLocks noGrp="1"/>
          </p:cNvSpPr>
          <p:nvPr>
            <p:ph type="body" idx="18"/>
          </p:nvPr>
        </p:nvSpPr>
        <p:spPr>
          <a:xfrm>
            <a:off x="8184999"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260605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Box Text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9" name="Rounded Rectangle 28">
            <a:extLst>
              <a:ext uri="{FF2B5EF4-FFF2-40B4-BE49-F238E27FC236}">
                <a16:creationId xmlns:a16="http://schemas.microsoft.com/office/drawing/2014/main" id="{034B91B1-8758-0946-BB4D-13DA0D9CFAE1}"/>
              </a:ext>
            </a:extLst>
          </p:cNvPr>
          <p:cNvSpPr/>
          <p:nvPr userDrawn="1"/>
        </p:nvSpPr>
        <p:spPr>
          <a:xfrm>
            <a:off x="6241145"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ed Rectangle 29">
            <a:extLst>
              <a:ext uri="{FF2B5EF4-FFF2-40B4-BE49-F238E27FC236}">
                <a16:creationId xmlns:a16="http://schemas.microsoft.com/office/drawing/2014/main" id="{6FD39105-B790-2C4F-B73F-33A5D9995EDE}"/>
              </a:ext>
            </a:extLst>
          </p:cNvPr>
          <p:cNvSpPr/>
          <p:nvPr userDrawn="1"/>
        </p:nvSpPr>
        <p:spPr>
          <a:xfrm>
            <a:off x="515936"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5036457" cy="382134"/>
          </a:xfrm>
        </p:spPr>
        <p:txBody>
          <a:bodyPr/>
          <a:lstStyle>
            <a:lvl1pPr>
              <a:defRPr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40C03D58-F9E4-0944-BD0B-946EEFB24768}"/>
              </a:ext>
            </a:extLst>
          </p:cNvPr>
          <p:cNvSpPr>
            <a:spLocks noGrp="1"/>
          </p:cNvSpPr>
          <p:nvPr>
            <p:ph type="body" sz="quarter" idx="17" hasCustomPrompt="1"/>
          </p:nvPr>
        </p:nvSpPr>
        <p:spPr>
          <a:xfrm>
            <a:off x="6440376"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5" name="Text Placeholder 6">
            <a:extLst>
              <a:ext uri="{FF2B5EF4-FFF2-40B4-BE49-F238E27FC236}">
                <a16:creationId xmlns:a16="http://schemas.microsoft.com/office/drawing/2014/main" id="{80BF694F-37D7-D44B-8712-1767A33CD12F}"/>
              </a:ext>
            </a:extLst>
          </p:cNvPr>
          <p:cNvSpPr>
            <a:spLocks noGrp="1"/>
          </p:cNvSpPr>
          <p:nvPr>
            <p:ph type="body" sz="quarter" idx="18"/>
          </p:nvPr>
        </p:nvSpPr>
        <p:spPr>
          <a:xfrm>
            <a:off x="6440376"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6" name="Text Placeholder 6">
            <a:extLst>
              <a:ext uri="{FF2B5EF4-FFF2-40B4-BE49-F238E27FC236}">
                <a16:creationId xmlns:a16="http://schemas.microsoft.com/office/drawing/2014/main" id="{1C6985EF-42F3-0D40-99CA-20F5F21446FE}"/>
              </a:ext>
            </a:extLst>
          </p:cNvPr>
          <p:cNvSpPr>
            <a:spLocks noGrp="1"/>
          </p:cNvSpPr>
          <p:nvPr>
            <p:ph type="body" sz="quarter" idx="19"/>
          </p:nvPr>
        </p:nvSpPr>
        <p:spPr>
          <a:xfrm>
            <a:off x="6440376" y="1597378"/>
            <a:ext cx="5036457"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10491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ey Stat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4056745"/>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17" name="Text Placeholder 6">
            <a:extLst>
              <a:ext uri="{FF2B5EF4-FFF2-40B4-BE49-F238E27FC236}">
                <a16:creationId xmlns:a16="http://schemas.microsoft.com/office/drawing/2014/main" id="{B0250E06-295E-B6E6-95C4-089EF7886C76}"/>
              </a:ext>
            </a:extLst>
          </p:cNvPr>
          <p:cNvSpPr>
            <a:spLocks noGrp="1"/>
          </p:cNvSpPr>
          <p:nvPr>
            <p:ph type="body" sz="quarter" idx="25" hasCustomPrompt="1"/>
          </p:nvPr>
        </p:nvSpPr>
        <p:spPr>
          <a:xfrm>
            <a:off x="515939" y="2881801"/>
            <a:ext cx="3287436" cy="1115264"/>
          </a:xfrm>
        </p:spPr>
        <p:txBody>
          <a:bodyPr anchor="b">
            <a:normAutofit/>
          </a:bodyPr>
          <a:lstStyle>
            <a:lvl1pPr>
              <a:defRPr sz="6600" b="1">
                <a:solidFill>
                  <a:schemeClr val="bg2"/>
                </a:solidFill>
              </a:defRPr>
            </a:lvl1pPr>
          </a:lstStyle>
          <a:p>
            <a:pPr lvl="0"/>
            <a:r>
              <a:rPr lang="en-GB"/>
              <a:t>XXXX</a:t>
            </a:r>
          </a:p>
        </p:txBody>
      </p:sp>
      <p:sp>
        <p:nvSpPr>
          <p:cNvPr id="23" name="Text Placeholder 6">
            <a:extLst>
              <a:ext uri="{FF2B5EF4-FFF2-40B4-BE49-F238E27FC236}">
                <a16:creationId xmlns:a16="http://schemas.microsoft.com/office/drawing/2014/main" id="{41638B5E-8DB0-EAFF-0CF3-8812AF05A9BF}"/>
              </a:ext>
            </a:extLst>
          </p:cNvPr>
          <p:cNvSpPr>
            <a:spLocks noGrp="1"/>
          </p:cNvSpPr>
          <p:nvPr>
            <p:ph type="body" sz="quarter" idx="26" hasCustomPrompt="1"/>
          </p:nvPr>
        </p:nvSpPr>
        <p:spPr>
          <a:xfrm>
            <a:off x="4449392" y="2881801"/>
            <a:ext cx="3287436" cy="1115264"/>
          </a:xfrm>
        </p:spPr>
        <p:txBody>
          <a:bodyPr anchor="b">
            <a:normAutofit/>
          </a:bodyPr>
          <a:lstStyle>
            <a:lvl1pPr>
              <a:defRPr sz="6600" b="1">
                <a:solidFill>
                  <a:schemeClr val="bg2"/>
                </a:solidFill>
              </a:defRPr>
            </a:lvl1pPr>
          </a:lstStyle>
          <a:p>
            <a:pPr lvl="0"/>
            <a:r>
              <a:rPr lang="en-GB"/>
              <a:t>XXXX</a:t>
            </a:r>
          </a:p>
        </p:txBody>
      </p:sp>
      <p:sp>
        <p:nvSpPr>
          <p:cNvPr id="24" name="Text Placeholder 6">
            <a:extLst>
              <a:ext uri="{FF2B5EF4-FFF2-40B4-BE49-F238E27FC236}">
                <a16:creationId xmlns:a16="http://schemas.microsoft.com/office/drawing/2014/main" id="{248EBF9A-10A9-92FA-05B2-3A9523883401}"/>
              </a:ext>
            </a:extLst>
          </p:cNvPr>
          <p:cNvSpPr>
            <a:spLocks noGrp="1"/>
          </p:cNvSpPr>
          <p:nvPr>
            <p:ph type="body" sz="quarter" idx="27" hasCustomPrompt="1"/>
          </p:nvPr>
        </p:nvSpPr>
        <p:spPr>
          <a:xfrm>
            <a:off x="8382846" y="2881801"/>
            <a:ext cx="3287436" cy="1115264"/>
          </a:xfrm>
        </p:spPr>
        <p:txBody>
          <a:bodyPr anchor="b">
            <a:normAutofit/>
          </a:bodyPr>
          <a:lstStyle>
            <a:lvl1pPr>
              <a:defRPr sz="6600" b="1">
                <a:solidFill>
                  <a:schemeClr val="bg2"/>
                </a:solidFill>
              </a:defRPr>
            </a:lvl1pPr>
          </a:lstStyle>
          <a:p>
            <a:pPr lvl="0"/>
            <a:r>
              <a:rPr lang="en-GB"/>
              <a:t>XXXX</a:t>
            </a:r>
          </a:p>
        </p:txBody>
      </p:sp>
      <p:sp>
        <p:nvSpPr>
          <p:cNvPr id="20" name="Text Placeholder 8">
            <a:extLst>
              <a:ext uri="{FF2B5EF4-FFF2-40B4-BE49-F238E27FC236}">
                <a16:creationId xmlns:a16="http://schemas.microsoft.com/office/drawing/2014/main" id="{D2E71522-4C4D-EAC4-2A71-F45B1F18D569}"/>
              </a:ext>
            </a:extLst>
          </p:cNvPr>
          <p:cNvSpPr>
            <a:spLocks noGrp="1"/>
          </p:cNvSpPr>
          <p:nvPr>
            <p:ph type="body" idx="13"/>
          </p:nvPr>
        </p:nvSpPr>
        <p:spPr>
          <a:xfrm>
            <a:off x="531133" y="1304925"/>
            <a:ext cx="11144930" cy="1369692"/>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360720795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Box Text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0" name="Rounded Rectangle 29">
            <a:extLst>
              <a:ext uri="{FF2B5EF4-FFF2-40B4-BE49-F238E27FC236}">
                <a16:creationId xmlns:a16="http://schemas.microsoft.com/office/drawing/2014/main" id="{6FD39105-B790-2C4F-B73F-33A5D9995EDE}"/>
              </a:ext>
            </a:extLst>
          </p:cNvPr>
          <p:cNvSpPr/>
          <p:nvPr userDrawn="1"/>
        </p:nvSpPr>
        <p:spPr>
          <a:xfrm>
            <a:off x="515935" y="1191566"/>
            <a:ext cx="360465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321443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321443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3214437" cy="382134"/>
          </a:xfrm>
        </p:spPr>
        <p:txBody>
          <a:bodyPr/>
          <a:lstStyle>
            <a:lvl1pPr>
              <a:defRPr b="1">
                <a:solidFill>
                  <a:schemeClr val="bg2"/>
                </a:solidFill>
              </a:defRPr>
            </a:lvl1pPr>
          </a:lstStyle>
          <a:p>
            <a:pPr lvl="0"/>
            <a:r>
              <a:rPr lang="en-GB"/>
              <a:t>Click to edit Master text styles</a:t>
            </a:r>
          </a:p>
        </p:txBody>
      </p:sp>
      <p:sp>
        <p:nvSpPr>
          <p:cNvPr id="26" name="Rounded Rectangle 25">
            <a:extLst>
              <a:ext uri="{FF2B5EF4-FFF2-40B4-BE49-F238E27FC236}">
                <a16:creationId xmlns:a16="http://schemas.microsoft.com/office/drawing/2014/main" id="{A64DF4DD-379B-FE5B-85E1-F80F85D07E89}"/>
              </a:ext>
            </a:extLst>
          </p:cNvPr>
          <p:cNvSpPr/>
          <p:nvPr userDrawn="1"/>
        </p:nvSpPr>
        <p:spPr>
          <a:xfrm>
            <a:off x="4290784"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 Placeholder 6">
            <a:extLst>
              <a:ext uri="{FF2B5EF4-FFF2-40B4-BE49-F238E27FC236}">
                <a16:creationId xmlns:a16="http://schemas.microsoft.com/office/drawing/2014/main" id="{602ADDF3-C22C-9F63-2736-9FAAEA9A1E97}"/>
              </a:ext>
            </a:extLst>
          </p:cNvPr>
          <p:cNvSpPr>
            <a:spLocks noGrp="1"/>
          </p:cNvSpPr>
          <p:nvPr>
            <p:ph type="body" sz="quarter" idx="17" hasCustomPrompt="1"/>
          </p:nvPr>
        </p:nvSpPr>
        <p:spPr>
          <a:xfrm>
            <a:off x="4490015" y="1378325"/>
            <a:ext cx="3201361"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EC84208B-5390-D845-9BFC-BBE060B525EC}"/>
              </a:ext>
            </a:extLst>
          </p:cNvPr>
          <p:cNvSpPr>
            <a:spLocks noGrp="1"/>
          </p:cNvSpPr>
          <p:nvPr>
            <p:ph type="body" sz="quarter" idx="18"/>
          </p:nvPr>
        </p:nvSpPr>
        <p:spPr>
          <a:xfrm>
            <a:off x="4490015" y="2154362"/>
            <a:ext cx="3201361"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7" name="Text Placeholder 6">
            <a:extLst>
              <a:ext uri="{FF2B5EF4-FFF2-40B4-BE49-F238E27FC236}">
                <a16:creationId xmlns:a16="http://schemas.microsoft.com/office/drawing/2014/main" id="{62DC5739-6579-EFF5-5EE5-B79F9F4E344F}"/>
              </a:ext>
            </a:extLst>
          </p:cNvPr>
          <p:cNvSpPr>
            <a:spLocks noGrp="1"/>
          </p:cNvSpPr>
          <p:nvPr>
            <p:ph type="body" sz="quarter" idx="19"/>
          </p:nvPr>
        </p:nvSpPr>
        <p:spPr>
          <a:xfrm>
            <a:off x="4490015" y="1597378"/>
            <a:ext cx="3201361" cy="382134"/>
          </a:xfrm>
        </p:spPr>
        <p:txBody>
          <a:bodyPr/>
          <a:lstStyle>
            <a:lvl1pPr>
              <a:defRPr b="1">
                <a:solidFill>
                  <a:schemeClr val="bg2"/>
                </a:solidFill>
              </a:defRPr>
            </a:lvl1pPr>
          </a:lstStyle>
          <a:p>
            <a:pPr lvl="0"/>
            <a:r>
              <a:rPr lang="en-GB"/>
              <a:t>Click to edit Master text styles</a:t>
            </a:r>
          </a:p>
        </p:txBody>
      </p:sp>
      <p:sp>
        <p:nvSpPr>
          <p:cNvPr id="38" name="Rounded Rectangle 37">
            <a:extLst>
              <a:ext uri="{FF2B5EF4-FFF2-40B4-BE49-F238E27FC236}">
                <a16:creationId xmlns:a16="http://schemas.microsoft.com/office/drawing/2014/main" id="{A0FC7906-8744-F3F8-AA4F-08ADB6E6D43E}"/>
              </a:ext>
            </a:extLst>
          </p:cNvPr>
          <p:cNvSpPr/>
          <p:nvPr userDrawn="1"/>
        </p:nvSpPr>
        <p:spPr>
          <a:xfrm>
            <a:off x="8065632"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 Placeholder 6">
            <a:extLst>
              <a:ext uri="{FF2B5EF4-FFF2-40B4-BE49-F238E27FC236}">
                <a16:creationId xmlns:a16="http://schemas.microsoft.com/office/drawing/2014/main" id="{F3AC3934-9579-D587-96AD-27B72F22B277}"/>
              </a:ext>
            </a:extLst>
          </p:cNvPr>
          <p:cNvSpPr>
            <a:spLocks noGrp="1"/>
          </p:cNvSpPr>
          <p:nvPr>
            <p:ph type="body" sz="quarter" idx="20" hasCustomPrompt="1"/>
          </p:nvPr>
        </p:nvSpPr>
        <p:spPr>
          <a:xfrm>
            <a:off x="8264863" y="1378325"/>
            <a:ext cx="3211970"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40" name="Text Placeholder 6">
            <a:extLst>
              <a:ext uri="{FF2B5EF4-FFF2-40B4-BE49-F238E27FC236}">
                <a16:creationId xmlns:a16="http://schemas.microsoft.com/office/drawing/2014/main" id="{37A42317-1A24-1AA6-D076-0E969CCF8BE8}"/>
              </a:ext>
            </a:extLst>
          </p:cNvPr>
          <p:cNvSpPr>
            <a:spLocks noGrp="1"/>
          </p:cNvSpPr>
          <p:nvPr>
            <p:ph type="body" sz="quarter" idx="21"/>
          </p:nvPr>
        </p:nvSpPr>
        <p:spPr>
          <a:xfrm>
            <a:off x="8264863" y="2154362"/>
            <a:ext cx="3211970"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41" name="Text Placeholder 6">
            <a:extLst>
              <a:ext uri="{FF2B5EF4-FFF2-40B4-BE49-F238E27FC236}">
                <a16:creationId xmlns:a16="http://schemas.microsoft.com/office/drawing/2014/main" id="{ADCC5B80-D27A-2762-3E95-436EEE5A0DE7}"/>
              </a:ext>
            </a:extLst>
          </p:cNvPr>
          <p:cNvSpPr>
            <a:spLocks noGrp="1"/>
          </p:cNvSpPr>
          <p:nvPr>
            <p:ph type="body" sz="quarter" idx="22"/>
          </p:nvPr>
        </p:nvSpPr>
        <p:spPr>
          <a:xfrm>
            <a:off x="8264863" y="1597378"/>
            <a:ext cx="3211970"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258614070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Ic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326198"/>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288082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319B0B18-4860-DA36-3440-4533856C9139}"/>
              </a:ext>
            </a:extLst>
          </p:cNvPr>
          <p:cNvSpPr>
            <a:spLocks noGrp="1"/>
          </p:cNvSpPr>
          <p:nvPr>
            <p:ph type="pic" sz="quarter" idx="13"/>
          </p:nvPr>
        </p:nvSpPr>
        <p:spPr>
          <a:xfrm>
            <a:off x="515938"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1" name="Picture Placeholder 3">
            <a:extLst>
              <a:ext uri="{FF2B5EF4-FFF2-40B4-BE49-F238E27FC236}">
                <a16:creationId xmlns:a16="http://schemas.microsoft.com/office/drawing/2014/main" id="{BF99AA58-9FC0-03DF-8208-27BED5F44ED6}"/>
              </a:ext>
            </a:extLst>
          </p:cNvPr>
          <p:cNvSpPr>
            <a:spLocks noGrp="1"/>
          </p:cNvSpPr>
          <p:nvPr>
            <p:ph type="pic" sz="quarter" idx="23"/>
          </p:nvPr>
        </p:nvSpPr>
        <p:spPr>
          <a:xfrm>
            <a:off x="4458071"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2" name="Picture Placeholder 3">
            <a:extLst>
              <a:ext uri="{FF2B5EF4-FFF2-40B4-BE49-F238E27FC236}">
                <a16:creationId xmlns:a16="http://schemas.microsoft.com/office/drawing/2014/main" id="{AD148B2F-B493-BFBF-8393-261886DA3EE6}"/>
              </a:ext>
            </a:extLst>
          </p:cNvPr>
          <p:cNvSpPr>
            <a:spLocks noGrp="1"/>
          </p:cNvSpPr>
          <p:nvPr>
            <p:ph type="pic" sz="quarter" idx="24"/>
          </p:nvPr>
        </p:nvSpPr>
        <p:spPr>
          <a:xfrm>
            <a:off x="8382846"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59879916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Icon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3387491"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3387491"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3387491"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6259044"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6259044"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6259044"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9130597"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913059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913059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46918776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Icon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28026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28026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28026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50894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50894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50894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73761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73761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73761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6" name="Picture Placeholder 3">
            <a:extLst>
              <a:ext uri="{FF2B5EF4-FFF2-40B4-BE49-F238E27FC236}">
                <a16:creationId xmlns:a16="http://schemas.microsoft.com/office/drawing/2014/main" id="{8B57295D-E6CF-D31C-B144-FCA5CB14DF6B}"/>
              </a:ext>
            </a:extLst>
          </p:cNvPr>
          <p:cNvSpPr>
            <a:spLocks noGrp="1"/>
          </p:cNvSpPr>
          <p:nvPr>
            <p:ph type="pic" sz="quarter" idx="26"/>
          </p:nvPr>
        </p:nvSpPr>
        <p:spPr>
          <a:xfrm>
            <a:off x="96629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7" name="Text Placeholder 6">
            <a:extLst>
              <a:ext uri="{FF2B5EF4-FFF2-40B4-BE49-F238E27FC236}">
                <a16:creationId xmlns:a16="http://schemas.microsoft.com/office/drawing/2014/main" id="{AD0246CA-EA99-001F-02B9-8BA52DCE7337}"/>
              </a:ext>
            </a:extLst>
          </p:cNvPr>
          <p:cNvSpPr>
            <a:spLocks noGrp="1"/>
          </p:cNvSpPr>
          <p:nvPr>
            <p:ph type="body" sz="quarter" idx="27"/>
          </p:nvPr>
        </p:nvSpPr>
        <p:spPr>
          <a:xfrm>
            <a:off x="9662940"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8" name="Text Placeholder 6">
            <a:extLst>
              <a:ext uri="{FF2B5EF4-FFF2-40B4-BE49-F238E27FC236}">
                <a16:creationId xmlns:a16="http://schemas.microsoft.com/office/drawing/2014/main" id="{3D355FF6-773D-9D18-B07A-AFAED992F8C9}"/>
              </a:ext>
            </a:extLst>
          </p:cNvPr>
          <p:cNvSpPr>
            <a:spLocks noGrp="1"/>
          </p:cNvSpPr>
          <p:nvPr>
            <p:ph type="body" sz="quarter" idx="28"/>
          </p:nvPr>
        </p:nvSpPr>
        <p:spPr>
          <a:xfrm>
            <a:off x="9662940"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179431859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Icons x4 Gri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1549400"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1549400"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D3B567E7-3D24-6F43-A35A-BBC5B9C571B7}"/>
              </a:ext>
            </a:extLst>
          </p:cNvPr>
          <p:cNvSpPr>
            <a:spLocks noGrp="1"/>
          </p:cNvSpPr>
          <p:nvPr>
            <p:ph type="pic" sz="quarter" idx="17"/>
          </p:nvPr>
        </p:nvSpPr>
        <p:spPr>
          <a:xfrm>
            <a:off x="515938"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1" name="Text Placeholder 6">
            <a:extLst>
              <a:ext uri="{FF2B5EF4-FFF2-40B4-BE49-F238E27FC236}">
                <a16:creationId xmlns:a16="http://schemas.microsoft.com/office/drawing/2014/main" id="{93E388B6-7D3E-7F4E-89BF-34EFDCA27B09}"/>
              </a:ext>
            </a:extLst>
          </p:cNvPr>
          <p:cNvSpPr>
            <a:spLocks noGrp="1"/>
          </p:cNvSpPr>
          <p:nvPr>
            <p:ph type="body" sz="quarter" idx="18"/>
          </p:nvPr>
        </p:nvSpPr>
        <p:spPr>
          <a:xfrm>
            <a:off x="1549400"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881671EB-257B-ED4B-947C-F1B6F4FDC869}"/>
              </a:ext>
            </a:extLst>
          </p:cNvPr>
          <p:cNvSpPr>
            <a:spLocks noGrp="1"/>
          </p:cNvSpPr>
          <p:nvPr>
            <p:ph type="body" sz="quarter" idx="19"/>
          </p:nvPr>
        </p:nvSpPr>
        <p:spPr>
          <a:xfrm>
            <a:off x="1549400" y="3786232"/>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3" name="Picture Placeholder 3">
            <a:extLst>
              <a:ext uri="{FF2B5EF4-FFF2-40B4-BE49-F238E27FC236}">
                <a16:creationId xmlns:a16="http://schemas.microsoft.com/office/drawing/2014/main" id="{92691027-CA0E-E24A-BE52-C681CD1360B7}"/>
              </a:ext>
            </a:extLst>
          </p:cNvPr>
          <p:cNvSpPr>
            <a:spLocks noGrp="1"/>
          </p:cNvSpPr>
          <p:nvPr>
            <p:ph type="pic" sz="quarter" idx="20"/>
          </p:nvPr>
        </p:nvSpPr>
        <p:spPr>
          <a:xfrm>
            <a:off x="6498773"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4" name="Text Placeholder 6">
            <a:extLst>
              <a:ext uri="{FF2B5EF4-FFF2-40B4-BE49-F238E27FC236}">
                <a16:creationId xmlns:a16="http://schemas.microsoft.com/office/drawing/2014/main" id="{6C29C828-D0AF-8740-B636-DCE11FB0484F}"/>
              </a:ext>
            </a:extLst>
          </p:cNvPr>
          <p:cNvSpPr>
            <a:spLocks noGrp="1"/>
          </p:cNvSpPr>
          <p:nvPr>
            <p:ph type="body" sz="quarter" idx="21"/>
          </p:nvPr>
        </p:nvSpPr>
        <p:spPr>
          <a:xfrm>
            <a:off x="7532235"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58CECF4C-60E6-054F-A58B-39ED49ED6AD2}"/>
              </a:ext>
            </a:extLst>
          </p:cNvPr>
          <p:cNvSpPr>
            <a:spLocks noGrp="1"/>
          </p:cNvSpPr>
          <p:nvPr>
            <p:ph type="body" sz="quarter" idx="22"/>
          </p:nvPr>
        </p:nvSpPr>
        <p:spPr>
          <a:xfrm>
            <a:off x="7532235"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6" name="Picture Placeholder 3">
            <a:extLst>
              <a:ext uri="{FF2B5EF4-FFF2-40B4-BE49-F238E27FC236}">
                <a16:creationId xmlns:a16="http://schemas.microsoft.com/office/drawing/2014/main" id="{CD7BB1DF-4B0D-0046-AD00-F6E58908BDED}"/>
              </a:ext>
            </a:extLst>
          </p:cNvPr>
          <p:cNvSpPr>
            <a:spLocks noGrp="1"/>
          </p:cNvSpPr>
          <p:nvPr>
            <p:ph type="pic" sz="quarter" idx="23"/>
          </p:nvPr>
        </p:nvSpPr>
        <p:spPr>
          <a:xfrm>
            <a:off x="6498773"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Text Placeholder 6">
            <a:extLst>
              <a:ext uri="{FF2B5EF4-FFF2-40B4-BE49-F238E27FC236}">
                <a16:creationId xmlns:a16="http://schemas.microsoft.com/office/drawing/2014/main" id="{FDABD8D9-C71A-A446-8E62-82A359216E99}"/>
              </a:ext>
            </a:extLst>
          </p:cNvPr>
          <p:cNvSpPr>
            <a:spLocks noGrp="1"/>
          </p:cNvSpPr>
          <p:nvPr>
            <p:ph type="body" sz="quarter" idx="24"/>
          </p:nvPr>
        </p:nvSpPr>
        <p:spPr>
          <a:xfrm>
            <a:off x="7532235"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0340EBB2-1491-9444-9D25-3567B2AAB22F}"/>
              </a:ext>
            </a:extLst>
          </p:cNvPr>
          <p:cNvSpPr>
            <a:spLocks noGrp="1"/>
          </p:cNvSpPr>
          <p:nvPr>
            <p:ph type="body" sz="quarter" idx="25"/>
          </p:nvPr>
        </p:nvSpPr>
        <p:spPr>
          <a:xfrm>
            <a:off x="7532235" y="3786232"/>
            <a:ext cx="4143829" cy="382135"/>
          </a:xfrm>
        </p:spPr>
        <p:txBody>
          <a:bodyPr>
            <a:normAutofit/>
          </a:bodyPr>
          <a:lstStyle>
            <a:lvl1pPr>
              <a:defRPr sz="18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49696230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ext + 3 Objectiv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3" name="Round Same-side Corner of Rectangle 22">
            <a:extLst>
              <a:ext uri="{FF2B5EF4-FFF2-40B4-BE49-F238E27FC236}">
                <a16:creationId xmlns:a16="http://schemas.microsoft.com/office/drawing/2014/main" id="{16D0EA1C-2C30-674C-9E0D-D3B85EFE8B44}"/>
              </a:ext>
            </a:extLst>
          </p:cNvPr>
          <p:cNvSpPr/>
          <p:nvPr userDrawn="1"/>
        </p:nvSpPr>
        <p:spPr>
          <a:xfrm rot="5400000" flipH="1">
            <a:off x="8698709" y="2420146"/>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4" name="Text Placeholder 6">
            <a:extLst>
              <a:ext uri="{FF2B5EF4-FFF2-40B4-BE49-F238E27FC236}">
                <a16:creationId xmlns:a16="http://schemas.microsoft.com/office/drawing/2014/main" id="{0933F7F4-7E4A-AD4A-B080-3883C01BCEA1}"/>
              </a:ext>
            </a:extLst>
          </p:cNvPr>
          <p:cNvSpPr>
            <a:spLocks noGrp="1"/>
          </p:cNvSpPr>
          <p:nvPr>
            <p:ph type="body" sz="quarter" idx="27"/>
          </p:nvPr>
        </p:nvSpPr>
        <p:spPr>
          <a:xfrm>
            <a:off x="7955149" y="5013397"/>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66DF01F6-3014-6E4B-AB71-62673ED7268C}"/>
              </a:ext>
            </a:extLst>
          </p:cNvPr>
          <p:cNvSpPr>
            <a:spLocks noGrp="1"/>
          </p:cNvSpPr>
          <p:nvPr>
            <p:ph type="body" sz="quarter" idx="28" hasCustomPrompt="1"/>
          </p:nvPr>
        </p:nvSpPr>
        <p:spPr>
          <a:xfrm>
            <a:off x="7955149" y="4663313"/>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26" name="Picture Placeholder 3">
            <a:extLst>
              <a:ext uri="{FF2B5EF4-FFF2-40B4-BE49-F238E27FC236}">
                <a16:creationId xmlns:a16="http://schemas.microsoft.com/office/drawing/2014/main" id="{E49618F2-620F-A042-9095-E7C4C137E2ED}"/>
              </a:ext>
            </a:extLst>
          </p:cNvPr>
          <p:cNvSpPr>
            <a:spLocks noGrp="1"/>
          </p:cNvSpPr>
          <p:nvPr>
            <p:ph type="pic" sz="quarter" idx="29"/>
          </p:nvPr>
        </p:nvSpPr>
        <p:spPr>
          <a:xfrm>
            <a:off x="6957092" y="4846809"/>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Round Same-side Corner of Rectangle 26">
            <a:extLst>
              <a:ext uri="{FF2B5EF4-FFF2-40B4-BE49-F238E27FC236}">
                <a16:creationId xmlns:a16="http://schemas.microsoft.com/office/drawing/2014/main" id="{CFB215F2-B96A-D14F-B549-E8D9FA660A0B}"/>
              </a:ext>
            </a:extLst>
          </p:cNvPr>
          <p:cNvSpPr/>
          <p:nvPr userDrawn="1"/>
        </p:nvSpPr>
        <p:spPr>
          <a:xfrm rot="5400000" flipH="1">
            <a:off x="8698709" y="791363"/>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8" name="Text Placeholder 6">
            <a:extLst>
              <a:ext uri="{FF2B5EF4-FFF2-40B4-BE49-F238E27FC236}">
                <a16:creationId xmlns:a16="http://schemas.microsoft.com/office/drawing/2014/main" id="{F2701821-5C13-4746-B598-28CE9EEFDFD0}"/>
              </a:ext>
            </a:extLst>
          </p:cNvPr>
          <p:cNvSpPr>
            <a:spLocks noGrp="1"/>
          </p:cNvSpPr>
          <p:nvPr>
            <p:ph type="body" sz="quarter" idx="30"/>
          </p:nvPr>
        </p:nvSpPr>
        <p:spPr>
          <a:xfrm>
            <a:off x="7955149" y="3384614"/>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8C928579-FF9D-8E4F-912D-F44BF03ECF0E}"/>
              </a:ext>
            </a:extLst>
          </p:cNvPr>
          <p:cNvSpPr>
            <a:spLocks noGrp="1"/>
          </p:cNvSpPr>
          <p:nvPr>
            <p:ph type="body" sz="quarter" idx="31" hasCustomPrompt="1"/>
          </p:nvPr>
        </p:nvSpPr>
        <p:spPr>
          <a:xfrm>
            <a:off x="7955149" y="3034530"/>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0" name="Picture Placeholder 3">
            <a:extLst>
              <a:ext uri="{FF2B5EF4-FFF2-40B4-BE49-F238E27FC236}">
                <a16:creationId xmlns:a16="http://schemas.microsoft.com/office/drawing/2014/main" id="{B617E54E-8C7A-E24B-A3E6-FFD196430237}"/>
              </a:ext>
            </a:extLst>
          </p:cNvPr>
          <p:cNvSpPr>
            <a:spLocks noGrp="1"/>
          </p:cNvSpPr>
          <p:nvPr>
            <p:ph type="pic" sz="quarter" idx="32"/>
          </p:nvPr>
        </p:nvSpPr>
        <p:spPr>
          <a:xfrm>
            <a:off x="6957092" y="3218026"/>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31" name="Round Same-side Corner of Rectangle 30">
            <a:extLst>
              <a:ext uri="{FF2B5EF4-FFF2-40B4-BE49-F238E27FC236}">
                <a16:creationId xmlns:a16="http://schemas.microsoft.com/office/drawing/2014/main" id="{468DF2F5-0340-4C4E-8BAB-B68D68BDB1CC}"/>
              </a:ext>
            </a:extLst>
          </p:cNvPr>
          <p:cNvSpPr/>
          <p:nvPr userDrawn="1"/>
        </p:nvSpPr>
        <p:spPr>
          <a:xfrm rot="5400000" flipH="1">
            <a:off x="8698709" y="-837418"/>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2" name="Text Placeholder 6">
            <a:extLst>
              <a:ext uri="{FF2B5EF4-FFF2-40B4-BE49-F238E27FC236}">
                <a16:creationId xmlns:a16="http://schemas.microsoft.com/office/drawing/2014/main" id="{8297A7AF-4FD1-0044-A50C-5C0CE488521B}"/>
              </a:ext>
            </a:extLst>
          </p:cNvPr>
          <p:cNvSpPr>
            <a:spLocks noGrp="1"/>
          </p:cNvSpPr>
          <p:nvPr>
            <p:ph type="body" sz="quarter" idx="33"/>
          </p:nvPr>
        </p:nvSpPr>
        <p:spPr>
          <a:xfrm>
            <a:off x="7955149" y="1755833"/>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6C19D012-767E-A845-8105-4B4C4887921E}"/>
              </a:ext>
            </a:extLst>
          </p:cNvPr>
          <p:cNvSpPr>
            <a:spLocks noGrp="1"/>
          </p:cNvSpPr>
          <p:nvPr>
            <p:ph type="body" sz="quarter" idx="34" hasCustomPrompt="1"/>
          </p:nvPr>
        </p:nvSpPr>
        <p:spPr>
          <a:xfrm>
            <a:off x="7955149" y="1405749"/>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4" name="Picture Placeholder 3">
            <a:extLst>
              <a:ext uri="{FF2B5EF4-FFF2-40B4-BE49-F238E27FC236}">
                <a16:creationId xmlns:a16="http://schemas.microsoft.com/office/drawing/2014/main" id="{DD5DD0FD-09C0-E049-944D-E6046E4FD565}"/>
              </a:ext>
            </a:extLst>
          </p:cNvPr>
          <p:cNvSpPr>
            <a:spLocks noGrp="1"/>
          </p:cNvSpPr>
          <p:nvPr>
            <p:ph type="pic" sz="quarter" idx="35"/>
          </p:nvPr>
        </p:nvSpPr>
        <p:spPr>
          <a:xfrm>
            <a:off x="6957092" y="1589245"/>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335154506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Flow Chart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grpSp>
        <p:nvGrpSpPr>
          <p:cNvPr id="18" name="Group 17">
            <a:extLst>
              <a:ext uri="{FF2B5EF4-FFF2-40B4-BE49-F238E27FC236}">
                <a16:creationId xmlns:a16="http://schemas.microsoft.com/office/drawing/2014/main" id="{5498C8CE-3879-2F54-526A-4FB3BC35A614}"/>
              </a:ext>
            </a:extLst>
          </p:cNvPr>
          <p:cNvGrpSpPr/>
          <p:nvPr userDrawn="1"/>
        </p:nvGrpSpPr>
        <p:grpSpPr>
          <a:xfrm>
            <a:off x="506981" y="2354656"/>
            <a:ext cx="11169081" cy="3558782"/>
            <a:chOff x="506982" y="1923728"/>
            <a:chExt cx="8410120" cy="2679700"/>
          </a:xfrm>
        </p:grpSpPr>
        <p:pic>
          <p:nvPicPr>
            <p:cNvPr id="3" name="Graphic 2">
              <a:extLst>
                <a:ext uri="{FF2B5EF4-FFF2-40B4-BE49-F238E27FC236}">
                  <a16:creationId xmlns:a16="http://schemas.microsoft.com/office/drawing/2014/main" id="{FF8E22B8-C626-33CF-AF31-C216F153582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59702" y="1923728"/>
              <a:ext cx="2057400" cy="2679700"/>
            </a:xfrm>
            <a:prstGeom prst="rect">
              <a:avLst/>
            </a:prstGeom>
          </p:spPr>
        </p:pic>
        <p:pic>
          <p:nvPicPr>
            <p:cNvPr id="5" name="Graphic 4">
              <a:extLst>
                <a:ext uri="{FF2B5EF4-FFF2-40B4-BE49-F238E27FC236}">
                  <a16:creationId xmlns:a16="http://schemas.microsoft.com/office/drawing/2014/main" id="{51CC370D-D55C-CF1D-A84D-FC3FD269EFA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733662" y="1923728"/>
              <a:ext cx="2209800" cy="2679700"/>
            </a:xfrm>
            <a:prstGeom prst="rect">
              <a:avLst/>
            </a:prstGeom>
          </p:spPr>
        </p:pic>
        <p:pic>
          <p:nvPicPr>
            <p:cNvPr id="8" name="Graphic 7">
              <a:extLst>
                <a:ext uri="{FF2B5EF4-FFF2-40B4-BE49-F238E27FC236}">
                  <a16:creationId xmlns:a16="http://schemas.microsoft.com/office/drawing/2014/main" id="{0CF38F8D-CE10-398F-DC92-0410984D5CA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607622" y="1923728"/>
              <a:ext cx="2209800" cy="2679700"/>
            </a:xfrm>
            <a:prstGeom prst="rect">
              <a:avLst/>
            </a:prstGeom>
          </p:spPr>
        </p:pic>
        <p:pic>
          <p:nvPicPr>
            <p:cNvPr id="11" name="Graphic 10">
              <a:extLst>
                <a:ext uri="{FF2B5EF4-FFF2-40B4-BE49-F238E27FC236}">
                  <a16:creationId xmlns:a16="http://schemas.microsoft.com/office/drawing/2014/main" id="{71C8FE21-D454-2669-5018-BDB88B7A469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06982" y="1923728"/>
              <a:ext cx="2184400" cy="2679700"/>
            </a:xfrm>
            <a:prstGeom prst="rect">
              <a:avLst/>
            </a:prstGeom>
          </p:spPr>
        </p:pic>
      </p:grpSp>
      <p:sp>
        <p:nvSpPr>
          <p:cNvPr id="20" name="Text Placeholder 8">
            <a:extLst>
              <a:ext uri="{FF2B5EF4-FFF2-40B4-BE49-F238E27FC236}">
                <a16:creationId xmlns:a16="http://schemas.microsoft.com/office/drawing/2014/main" id="{469A369E-3216-3A94-D069-C4212D6C5B2A}"/>
              </a:ext>
            </a:extLst>
          </p:cNvPr>
          <p:cNvSpPr>
            <a:spLocks noGrp="1"/>
          </p:cNvSpPr>
          <p:nvPr>
            <p:ph type="body" idx="13"/>
          </p:nvPr>
        </p:nvSpPr>
        <p:spPr>
          <a:xfrm>
            <a:off x="531133" y="1304925"/>
            <a:ext cx="11144930" cy="853194"/>
          </a:xfrm>
        </p:spPr>
        <p:txBody>
          <a:bodyPr numCol="1" spcCol="180000"/>
          <a:lstStyle>
            <a:lvl1pPr marL="0" indent="0">
              <a:spcAft>
                <a:spcPts val="600"/>
              </a:spcAft>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21" name="Text Placeholder 6">
            <a:extLst>
              <a:ext uri="{FF2B5EF4-FFF2-40B4-BE49-F238E27FC236}">
                <a16:creationId xmlns:a16="http://schemas.microsoft.com/office/drawing/2014/main" id="{8A9C1315-921F-285F-D6BD-A177DE53DC2E}"/>
              </a:ext>
            </a:extLst>
          </p:cNvPr>
          <p:cNvSpPr>
            <a:spLocks noGrp="1"/>
          </p:cNvSpPr>
          <p:nvPr>
            <p:ph type="body" sz="quarter" idx="15"/>
          </p:nvPr>
        </p:nvSpPr>
        <p:spPr>
          <a:xfrm>
            <a:off x="675643"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4F0999A6-8092-1A74-E3A2-26CC341F65C7}"/>
              </a:ext>
            </a:extLst>
          </p:cNvPr>
          <p:cNvSpPr>
            <a:spLocks noGrp="1"/>
          </p:cNvSpPr>
          <p:nvPr>
            <p:ph type="body" sz="quarter" idx="16"/>
          </p:nvPr>
        </p:nvSpPr>
        <p:spPr>
          <a:xfrm>
            <a:off x="675643" y="2501966"/>
            <a:ext cx="2290922" cy="443198"/>
          </a:xfrm>
        </p:spPr>
        <p:txBody>
          <a:bodyPr wrap="square" anchor="ctr">
            <a:noAutofit/>
          </a:bodyPr>
          <a:lstStyle>
            <a:lvl1pPr>
              <a:lnSpc>
                <a:spcPct val="90000"/>
              </a:lnSpc>
              <a:defRPr sz="2000" b="1">
                <a:solidFill>
                  <a:schemeClr val="bg2"/>
                </a:solidFill>
              </a:defRPr>
            </a:lvl1pPr>
          </a:lstStyle>
          <a:p>
            <a:pPr lvl="0"/>
            <a:r>
              <a:rPr lang="en-GB"/>
              <a:t>Click to edit Master text styles</a:t>
            </a:r>
          </a:p>
        </p:txBody>
      </p:sp>
      <p:sp>
        <p:nvSpPr>
          <p:cNvPr id="26" name="Text Placeholder 6">
            <a:extLst>
              <a:ext uri="{FF2B5EF4-FFF2-40B4-BE49-F238E27FC236}">
                <a16:creationId xmlns:a16="http://schemas.microsoft.com/office/drawing/2014/main" id="{F5E81801-D408-BD68-8EF8-821176E4315D}"/>
              </a:ext>
            </a:extLst>
          </p:cNvPr>
          <p:cNvSpPr>
            <a:spLocks noGrp="1"/>
          </p:cNvSpPr>
          <p:nvPr>
            <p:ph type="body" sz="quarter" idx="17"/>
          </p:nvPr>
        </p:nvSpPr>
        <p:spPr>
          <a:xfrm>
            <a:off x="3583362" y="3054704"/>
            <a:ext cx="2231105"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7" name="Text Placeholder 6">
            <a:extLst>
              <a:ext uri="{FF2B5EF4-FFF2-40B4-BE49-F238E27FC236}">
                <a16:creationId xmlns:a16="http://schemas.microsoft.com/office/drawing/2014/main" id="{FE29D8EA-6114-4150-3B97-EAD0BB047B28}"/>
              </a:ext>
            </a:extLst>
          </p:cNvPr>
          <p:cNvSpPr>
            <a:spLocks noGrp="1"/>
          </p:cNvSpPr>
          <p:nvPr>
            <p:ph type="body" sz="quarter" idx="18"/>
          </p:nvPr>
        </p:nvSpPr>
        <p:spPr>
          <a:xfrm>
            <a:off x="3583362" y="2501966"/>
            <a:ext cx="2231105" cy="443198"/>
          </a:xfrm>
        </p:spPr>
        <p:txBody>
          <a:bodyPr wrap="square" anchor="ctr">
            <a:noAutofit/>
          </a:bodyPr>
          <a:lstStyle>
            <a:lvl1pPr>
              <a:lnSpc>
                <a:spcPct val="90000"/>
              </a:lnSpc>
              <a:defRPr sz="2000" b="1">
                <a:solidFill>
                  <a:schemeClr val="accent1"/>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832C3EE2-E731-14E8-F235-F0DC107603F1}"/>
              </a:ext>
            </a:extLst>
          </p:cNvPr>
          <p:cNvSpPr>
            <a:spLocks noGrp="1"/>
          </p:cNvSpPr>
          <p:nvPr>
            <p:ph type="body" sz="quarter" idx="19"/>
          </p:nvPr>
        </p:nvSpPr>
        <p:spPr>
          <a:xfrm>
            <a:off x="6396559" y="3054704"/>
            <a:ext cx="2251850"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3514D2BC-4EB5-482F-640F-D4ECA3398E7B}"/>
              </a:ext>
            </a:extLst>
          </p:cNvPr>
          <p:cNvSpPr>
            <a:spLocks noGrp="1"/>
          </p:cNvSpPr>
          <p:nvPr>
            <p:ph type="body" sz="quarter" idx="20"/>
          </p:nvPr>
        </p:nvSpPr>
        <p:spPr>
          <a:xfrm>
            <a:off x="6396559" y="2501966"/>
            <a:ext cx="2251850" cy="443198"/>
          </a:xfrm>
        </p:spPr>
        <p:txBody>
          <a:bodyPr wrap="square" anchor="ctr">
            <a:noAutofit/>
          </a:bodyPr>
          <a:lstStyle>
            <a:lvl1pPr>
              <a:lnSpc>
                <a:spcPct val="90000"/>
              </a:lnSpc>
              <a:defRPr sz="2000" b="1">
                <a:solidFill>
                  <a:schemeClr val="accent4"/>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176B8D71-6027-E9D4-DE0B-4336DE4C8765}"/>
              </a:ext>
            </a:extLst>
          </p:cNvPr>
          <p:cNvSpPr>
            <a:spLocks noGrp="1"/>
          </p:cNvSpPr>
          <p:nvPr>
            <p:ph type="body" sz="quarter" idx="21"/>
          </p:nvPr>
        </p:nvSpPr>
        <p:spPr>
          <a:xfrm>
            <a:off x="9244461"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006DA17C-A871-793A-2C8F-F98A0EDA8ED0}"/>
              </a:ext>
            </a:extLst>
          </p:cNvPr>
          <p:cNvSpPr>
            <a:spLocks noGrp="1"/>
          </p:cNvSpPr>
          <p:nvPr>
            <p:ph type="body" sz="quarter" idx="22"/>
          </p:nvPr>
        </p:nvSpPr>
        <p:spPr>
          <a:xfrm>
            <a:off x="9244461" y="2501966"/>
            <a:ext cx="2290922" cy="443198"/>
          </a:xfrm>
        </p:spPr>
        <p:txBody>
          <a:bodyPr wrap="square" anchor="ctr">
            <a:noAutofit/>
          </a:bodyPr>
          <a:lstStyle>
            <a:lvl1pPr>
              <a:lnSpc>
                <a:spcPct val="90000"/>
              </a:lnSpc>
              <a:defRPr sz="2000" b="1">
                <a:solidFill>
                  <a:schemeClr val="accent5"/>
                </a:solidFill>
              </a:defRPr>
            </a:lvl1pPr>
          </a:lstStyle>
          <a:p>
            <a:pPr lvl="0"/>
            <a:r>
              <a:rPr lang="en-GB"/>
              <a:t>Click to edit Master text styles</a:t>
            </a:r>
          </a:p>
        </p:txBody>
      </p:sp>
    </p:spTree>
    <p:extLst>
      <p:ext uri="{BB962C8B-B14F-4D97-AF65-F5344CB8AC3E}">
        <p14:creationId xmlns:p14="http://schemas.microsoft.com/office/powerpoint/2010/main" val="418586927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652260" y="1304924"/>
            <a:ext cx="5033328" cy="4608501"/>
          </a:xfrm>
        </p:spPr>
        <p:txBody>
          <a:bodyPr numCol="1" spcCol="180000">
            <a:noAutofit/>
          </a:bodyPr>
          <a:lstStyle>
            <a:lvl1pPr marL="0" indent="0">
              <a:spcAft>
                <a:spcPts val="1200"/>
              </a:spcAft>
              <a:buClr>
                <a:schemeClr val="bg2"/>
              </a:buClr>
              <a:buFont typeface="Arial" panose="020B0604020202020204" pitchFamily="34" charset="0"/>
              <a:buNone/>
              <a:defRPr sz="24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288605501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ext, 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345193" y="1304925"/>
            <a:ext cx="5340395" cy="312265"/>
          </a:xfrm>
        </p:spPr>
        <p:txBody>
          <a:bodyPr numCol="1" spcCol="180000">
            <a:spAutoFit/>
          </a:bodyPr>
          <a:lstStyle>
            <a:lvl1pPr marL="0" indent="0">
              <a:spcAft>
                <a:spcPts val="600"/>
              </a:spcAft>
              <a:buClr>
                <a:schemeClr val="bg2"/>
              </a:buClr>
              <a:buFont typeface="Arial" panose="020B0604020202020204" pitchFamily="34" charset="0"/>
              <a:buNone/>
              <a:defRPr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3" name="Text Placeholder 8">
            <a:extLst>
              <a:ext uri="{FF2B5EF4-FFF2-40B4-BE49-F238E27FC236}">
                <a16:creationId xmlns:a16="http://schemas.microsoft.com/office/drawing/2014/main" id="{4BC205A0-AF05-E822-A6D1-8E80B8895804}"/>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261754163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Picture Placeholder 2">
            <a:extLst>
              <a:ext uri="{FF2B5EF4-FFF2-40B4-BE49-F238E27FC236}">
                <a16:creationId xmlns:a16="http://schemas.microsoft.com/office/drawing/2014/main" id="{15315BB4-CEA5-4429-26F4-D4B56B8BE141}"/>
              </a:ext>
            </a:extLst>
          </p:cNvPr>
          <p:cNvSpPr>
            <a:spLocks noGrp="1"/>
          </p:cNvSpPr>
          <p:nvPr>
            <p:ph type="pic" sz="quarter" idx="19"/>
          </p:nvPr>
        </p:nvSpPr>
        <p:spPr>
          <a:xfrm>
            <a:off x="6359525" y="368300"/>
            <a:ext cx="5326063" cy="2685505"/>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02F1485A-E0B4-C14E-58C4-9144A8FEE29C}"/>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28325146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ey Stat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2" name="Title Placeholder 1">
            <a:extLst>
              <a:ext uri="{FF2B5EF4-FFF2-40B4-BE49-F238E27FC236}">
                <a16:creationId xmlns:a16="http://schemas.microsoft.com/office/drawing/2014/main" id="{14F0825D-90B8-6120-7F14-9DC0960BC9E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63" name="Text Placeholder 6">
            <a:extLst>
              <a:ext uri="{FF2B5EF4-FFF2-40B4-BE49-F238E27FC236}">
                <a16:creationId xmlns:a16="http://schemas.microsoft.com/office/drawing/2014/main" id="{AF40E274-F0AF-0436-1F33-86E04DCC0DAA}"/>
              </a:ext>
            </a:extLst>
          </p:cNvPr>
          <p:cNvSpPr>
            <a:spLocks noGrp="1"/>
          </p:cNvSpPr>
          <p:nvPr>
            <p:ph type="body" sz="quarter" idx="25" hasCustomPrompt="1"/>
          </p:nvPr>
        </p:nvSpPr>
        <p:spPr>
          <a:xfrm>
            <a:off x="515939" y="2931453"/>
            <a:ext cx="2007342" cy="844151"/>
          </a:xfrm>
        </p:spPr>
        <p:txBody>
          <a:bodyPr anchor="b">
            <a:normAutofit/>
          </a:bodyPr>
          <a:lstStyle>
            <a:lvl1pPr>
              <a:defRPr sz="4600" b="1">
                <a:solidFill>
                  <a:schemeClr val="bg2"/>
                </a:solidFill>
              </a:defRPr>
            </a:lvl1pPr>
          </a:lstStyle>
          <a:p>
            <a:pPr lvl="0"/>
            <a:r>
              <a:rPr lang="en-GB"/>
              <a:t>XXXXX</a:t>
            </a:r>
          </a:p>
        </p:txBody>
      </p:sp>
      <p:sp>
        <p:nvSpPr>
          <p:cNvPr id="64" name="Text Placeholder 8">
            <a:extLst>
              <a:ext uri="{FF2B5EF4-FFF2-40B4-BE49-F238E27FC236}">
                <a16:creationId xmlns:a16="http://schemas.microsoft.com/office/drawing/2014/main" id="{DB2C3DC3-9DBF-095B-1AEB-4513EE50C647}"/>
              </a:ext>
            </a:extLst>
          </p:cNvPr>
          <p:cNvSpPr>
            <a:spLocks noGrp="1"/>
          </p:cNvSpPr>
          <p:nvPr>
            <p:ph type="body" idx="13"/>
          </p:nvPr>
        </p:nvSpPr>
        <p:spPr>
          <a:xfrm>
            <a:off x="531133" y="1304924"/>
            <a:ext cx="11144930" cy="1566849"/>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65" name="Text Placeholder 6">
            <a:extLst>
              <a:ext uri="{FF2B5EF4-FFF2-40B4-BE49-F238E27FC236}">
                <a16:creationId xmlns:a16="http://schemas.microsoft.com/office/drawing/2014/main" id="{EBBD32EE-C0FF-E8CB-43E3-315A609AEFE7}"/>
              </a:ext>
            </a:extLst>
          </p:cNvPr>
          <p:cNvSpPr>
            <a:spLocks noGrp="1"/>
          </p:cNvSpPr>
          <p:nvPr>
            <p:ph type="body" sz="quarter" idx="16"/>
          </p:nvPr>
        </p:nvSpPr>
        <p:spPr>
          <a:xfrm>
            <a:off x="5159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6" name="Text Placeholder 6">
            <a:extLst>
              <a:ext uri="{FF2B5EF4-FFF2-40B4-BE49-F238E27FC236}">
                <a16:creationId xmlns:a16="http://schemas.microsoft.com/office/drawing/2014/main" id="{9E2EB64B-500A-8201-8F3F-287FDE60FB19}"/>
              </a:ext>
            </a:extLst>
          </p:cNvPr>
          <p:cNvSpPr>
            <a:spLocks noGrp="1"/>
          </p:cNvSpPr>
          <p:nvPr>
            <p:ph type="body" sz="quarter" idx="19"/>
          </p:nvPr>
        </p:nvSpPr>
        <p:spPr>
          <a:xfrm>
            <a:off x="28026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7" name="Text Placeholder 6">
            <a:extLst>
              <a:ext uri="{FF2B5EF4-FFF2-40B4-BE49-F238E27FC236}">
                <a16:creationId xmlns:a16="http://schemas.microsoft.com/office/drawing/2014/main" id="{709BC01A-3AFB-CE31-0E4A-EE885FE2D5A4}"/>
              </a:ext>
            </a:extLst>
          </p:cNvPr>
          <p:cNvSpPr>
            <a:spLocks noGrp="1"/>
          </p:cNvSpPr>
          <p:nvPr>
            <p:ph type="body" sz="quarter" idx="22"/>
          </p:nvPr>
        </p:nvSpPr>
        <p:spPr>
          <a:xfrm>
            <a:off x="50894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8" name="Text Placeholder 6">
            <a:extLst>
              <a:ext uri="{FF2B5EF4-FFF2-40B4-BE49-F238E27FC236}">
                <a16:creationId xmlns:a16="http://schemas.microsoft.com/office/drawing/2014/main" id="{CD03EE5B-6B86-7B77-E541-93CE05115235}"/>
              </a:ext>
            </a:extLst>
          </p:cNvPr>
          <p:cNvSpPr>
            <a:spLocks noGrp="1"/>
          </p:cNvSpPr>
          <p:nvPr>
            <p:ph type="body" sz="quarter" idx="28"/>
          </p:nvPr>
        </p:nvSpPr>
        <p:spPr>
          <a:xfrm>
            <a:off x="73761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9" name="Text Placeholder 6">
            <a:extLst>
              <a:ext uri="{FF2B5EF4-FFF2-40B4-BE49-F238E27FC236}">
                <a16:creationId xmlns:a16="http://schemas.microsoft.com/office/drawing/2014/main" id="{F9CB884D-6999-7DC7-1825-FC60BEC935BD}"/>
              </a:ext>
            </a:extLst>
          </p:cNvPr>
          <p:cNvSpPr>
            <a:spLocks noGrp="1"/>
          </p:cNvSpPr>
          <p:nvPr>
            <p:ph type="body" sz="quarter" idx="29"/>
          </p:nvPr>
        </p:nvSpPr>
        <p:spPr>
          <a:xfrm>
            <a:off x="9662940"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70" name="Text Placeholder 6">
            <a:extLst>
              <a:ext uri="{FF2B5EF4-FFF2-40B4-BE49-F238E27FC236}">
                <a16:creationId xmlns:a16="http://schemas.microsoft.com/office/drawing/2014/main" id="{F03D69DA-4061-E20B-1262-8A9F09B92D26}"/>
              </a:ext>
            </a:extLst>
          </p:cNvPr>
          <p:cNvSpPr>
            <a:spLocks noGrp="1"/>
          </p:cNvSpPr>
          <p:nvPr>
            <p:ph type="body" sz="quarter" idx="30" hasCustomPrompt="1"/>
          </p:nvPr>
        </p:nvSpPr>
        <p:spPr>
          <a:xfrm>
            <a:off x="2790107" y="2931453"/>
            <a:ext cx="2007342" cy="844151"/>
          </a:xfrm>
        </p:spPr>
        <p:txBody>
          <a:bodyPr anchor="b">
            <a:normAutofit/>
          </a:bodyPr>
          <a:lstStyle>
            <a:lvl1pPr>
              <a:defRPr sz="4600" b="1">
                <a:solidFill>
                  <a:schemeClr val="bg2"/>
                </a:solidFill>
              </a:defRPr>
            </a:lvl1pPr>
          </a:lstStyle>
          <a:p>
            <a:pPr lvl="0"/>
            <a:r>
              <a:rPr lang="en-GB"/>
              <a:t>XXXXX</a:t>
            </a:r>
          </a:p>
        </p:txBody>
      </p:sp>
      <p:sp>
        <p:nvSpPr>
          <p:cNvPr id="71" name="Text Placeholder 6">
            <a:extLst>
              <a:ext uri="{FF2B5EF4-FFF2-40B4-BE49-F238E27FC236}">
                <a16:creationId xmlns:a16="http://schemas.microsoft.com/office/drawing/2014/main" id="{4DA3F266-6EB8-18CF-146E-FCE0EE2BCCED}"/>
              </a:ext>
            </a:extLst>
          </p:cNvPr>
          <p:cNvSpPr>
            <a:spLocks noGrp="1"/>
          </p:cNvSpPr>
          <p:nvPr>
            <p:ph type="body" sz="quarter" idx="31" hasCustomPrompt="1"/>
          </p:nvPr>
        </p:nvSpPr>
        <p:spPr>
          <a:xfrm>
            <a:off x="5064275" y="2931453"/>
            <a:ext cx="2007342" cy="844151"/>
          </a:xfrm>
        </p:spPr>
        <p:txBody>
          <a:bodyPr anchor="b">
            <a:normAutofit/>
          </a:bodyPr>
          <a:lstStyle>
            <a:lvl1pPr>
              <a:defRPr sz="4600" b="1">
                <a:solidFill>
                  <a:schemeClr val="bg2"/>
                </a:solidFill>
              </a:defRPr>
            </a:lvl1pPr>
          </a:lstStyle>
          <a:p>
            <a:pPr lvl="0"/>
            <a:r>
              <a:rPr lang="en-GB"/>
              <a:t>XXXXX</a:t>
            </a:r>
          </a:p>
        </p:txBody>
      </p:sp>
      <p:sp>
        <p:nvSpPr>
          <p:cNvPr id="72" name="Text Placeholder 6">
            <a:extLst>
              <a:ext uri="{FF2B5EF4-FFF2-40B4-BE49-F238E27FC236}">
                <a16:creationId xmlns:a16="http://schemas.microsoft.com/office/drawing/2014/main" id="{ABAC94EC-4D3A-CEAC-3763-AE5EBA842951}"/>
              </a:ext>
            </a:extLst>
          </p:cNvPr>
          <p:cNvSpPr>
            <a:spLocks noGrp="1"/>
          </p:cNvSpPr>
          <p:nvPr>
            <p:ph type="body" sz="quarter" idx="32" hasCustomPrompt="1"/>
          </p:nvPr>
        </p:nvSpPr>
        <p:spPr>
          <a:xfrm>
            <a:off x="7376189" y="2931453"/>
            <a:ext cx="2007342" cy="844151"/>
          </a:xfrm>
        </p:spPr>
        <p:txBody>
          <a:bodyPr anchor="b">
            <a:normAutofit/>
          </a:bodyPr>
          <a:lstStyle>
            <a:lvl1pPr>
              <a:defRPr sz="4600" b="1">
                <a:solidFill>
                  <a:schemeClr val="bg2"/>
                </a:solidFill>
              </a:defRPr>
            </a:lvl1pPr>
          </a:lstStyle>
          <a:p>
            <a:pPr lvl="0"/>
            <a:r>
              <a:rPr lang="en-GB"/>
              <a:t>XXXXX</a:t>
            </a:r>
          </a:p>
        </p:txBody>
      </p:sp>
      <p:sp>
        <p:nvSpPr>
          <p:cNvPr id="73" name="Text Placeholder 6">
            <a:extLst>
              <a:ext uri="{FF2B5EF4-FFF2-40B4-BE49-F238E27FC236}">
                <a16:creationId xmlns:a16="http://schemas.microsoft.com/office/drawing/2014/main" id="{CB8F9A8E-E04A-1CA2-A320-7A4AE6F70DD9}"/>
              </a:ext>
            </a:extLst>
          </p:cNvPr>
          <p:cNvSpPr>
            <a:spLocks noGrp="1"/>
          </p:cNvSpPr>
          <p:nvPr>
            <p:ph type="body" sz="quarter" idx="33" hasCustomPrompt="1"/>
          </p:nvPr>
        </p:nvSpPr>
        <p:spPr>
          <a:xfrm>
            <a:off x="9662940" y="2931453"/>
            <a:ext cx="2007342" cy="844151"/>
          </a:xfrm>
        </p:spPr>
        <p:txBody>
          <a:bodyPr anchor="b">
            <a:normAutofit/>
          </a:bodyPr>
          <a:lstStyle>
            <a:lvl1pPr>
              <a:defRPr sz="4600" b="1">
                <a:solidFill>
                  <a:schemeClr val="bg2"/>
                </a:solidFill>
              </a:defRPr>
            </a:lvl1pPr>
          </a:lstStyle>
          <a:p>
            <a:pPr lvl="0"/>
            <a:r>
              <a:rPr lang="en-GB"/>
              <a:t>XXXXX</a:t>
            </a:r>
          </a:p>
        </p:txBody>
      </p:sp>
    </p:spTree>
    <p:extLst>
      <p:ext uri="{BB962C8B-B14F-4D97-AF65-F5344CB8AC3E}">
        <p14:creationId xmlns:p14="http://schemas.microsoft.com/office/powerpoint/2010/main" val="267128982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Text + Image 1">
    <p:spTree>
      <p:nvGrpSpPr>
        <p:cNvPr id="1" name=""/>
        <p:cNvGrpSpPr/>
        <p:nvPr/>
      </p:nvGrpSpPr>
      <p:grpSpPr>
        <a:xfrm>
          <a:off x="0" y="0"/>
          <a:ext cx="0" cy="0"/>
          <a:chOff x="0" y="0"/>
          <a:chExt cx="0" cy="0"/>
        </a:xfrm>
      </p:grpSpPr>
      <p:sp>
        <p:nvSpPr>
          <p:cNvPr id="12" name="Picture Placeholder 27">
            <a:extLst>
              <a:ext uri="{FF2B5EF4-FFF2-40B4-BE49-F238E27FC236}">
                <a16:creationId xmlns:a16="http://schemas.microsoft.com/office/drawing/2014/main" id="{1426049D-A517-EA42-AFCA-8DDB22C6BA37}"/>
              </a:ext>
            </a:extLst>
          </p:cNvPr>
          <p:cNvSpPr>
            <a:spLocks noGrp="1"/>
          </p:cNvSpPr>
          <p:nvPr>
            <p:ph type="pic" sz="quarter" idx="15" hasCustomPrompt="1"/>
          </p:nvPr>
        </p:nvSpPr>
        <p:spPr>
          <a:xfrm>
            <a:off x="6495588" y="-10508"/>
            <a:ext cx="5711376" cy="6879020"/>
          </a:xfrm>
          <a:custGeom>
            <a:avLst/>
            <a:gdLst>
              <a:gd name="connsiteX0" fmla="*/ 0 w 7962406"/>
              <a:gd name="connsiteY0" fmla="*/ 0 h 6857999"/>
              <a:gd name="connsiteX1" fmla="*/ 7962406 w 7962406"/>
              <a:gd name="connsiteY1" fmla="*/ 0 h 6857999"/>
              <a:gd name="connsiteX2" fmla="*/ 7962406 w 7962406"/>
              <a:gd name="connsiteY2" fmla="*/ 6857999 h 6857999"/>
              <a:gd name="connsiteX3" fmla="*/ 1019785 w 7962406"/>
              <a:gd name="connsiteY3" fmla="*/ 6857999 h 6857999"/>
              <a:gd name="connsiteX4" fmla="*/ 0 w 7962406"/>
              <a:gd name="connsiteY4" fmla="*/ 5838214 h 6857999"/>
              <a:gd name="connsiteX0" fmla="*/ 0 w 7962406"/>
              <a:gd name="connsiteY0" fmla="*/ 0 h 6857999"/>
              <a:gd name="connsiteX1" fmla="*/ 6039013 w 7962406"/>
              <a:gd name="connsiteY1" fmla="*/ 84083 h 6857999"/>
              <a:gd name="connsiteX2" fmla="*/ 7962406 w 7962406"/>
              <a:gd name="connsiteY2" fmla="*/ 6857999 h 6857999"/>
              <a:gd name="connsiteX3" fmla="*/ 1019785 w 7962406"/>
              <a:gd name="connsiteY3" fmla="*/ 6857999 h 6857999"/>
              <a:gd name="connsiteX4" fmla="*/ 0 w 7962406"/>
              <a:gd name="connsiteY4" fmla="*/ 5838214 h 6857999"/>
              <a:gd name="connsiteX5" fmla="*/ 0 w 7962406"/>
              <a:gd name="connsiteY5" fmla="*/ 0 h 6857999"/>
              <a:gd name="connsiteX0" fmla="*/ 0 w 7962406"/>
              <a:gd name="connsiteY0" fmla="*/ 10510 h 6868509"/>
              <a:gd name="connsiteX1" fmla="*/ 6144117 w 7962406"/>
              <a:gd name="connsiteY1" fmla="*/ 0 h 6868509"/>
              <a:gd name="connsiteX2" fmla="*/ 7962406 w 7962406"/>
              <a:gd name="connsiteY2" fmla="*/ 6868509 h 6868509"/>
              <a:gd name="connsiteX3" fmla="*/ 1019785 w 7962406"/>
              <a:gd name="connsiteY3" fmla="*/ 6868509 h 6868509"/>
              <a:gd name="connsiteX4" fmla="*/ 0 w 7962406"/>
              <a:gd name="connsiteY4" fmla="*/ 5848724 h 6868509"/>
              <a:gd name="connsiteX5" fmla="*/ 0 w 7962406"/>
              <a:gd name="connsiteY5" fmla="*/ 10510 h 6868509"/>
              <a:gd name="connsiteX0" fmla="*/ 0 w 6144117"/>
              <a:gd name="connsiteY0" fmla="*/ 10510 h 6868509"/>
              <a:gd name="connsiteX1" fmla="*/ 6144117 w 6144117"/>
              <a:gd name="connsiteY1" fmla="*/ 0 h 6868509"/>
              <a:gd name="connsiteX2" fmla="*/ 5660640 w 6144117"/>
              <a:gd name="connsiteY2" fmla="*/ 6563709 h 6868509"/>
              <a:gd name="connsiteX3" fmla="*/ 1019785 w 6144117"/>
              <a:gd name="connsiteY3" fmla="*/ 6868509 h 6868509"/>
              <a:gd name="connsiteX4" fmla="*/ 0 w 6144117"/>
              <a:gd name="connsiteY4" fmla="*/ 5848724 h 6868509"/>
              <a:gd name="connsiteX5" fmla="*/ 0 w 6144117"/>
              <a:gd name="connsiteY5" fmla="*/ 10510 h 6868509"/>
              <a:gd name="connsiteX0" fmla="*/ 0 w 6154626"/>
              <a:gd name="connsiteY0" fmla="*/ 10510 h 6879020"/>
              <a:gd name="connsiteX1" fmla="*/ 6144117 w 6154626"/>
              <a:gd name="connsiteY1" fmla="*/ 0 h 6879020"/>
              <a:gd name="connsiteX2" fmla="*/ 6154626 w 6154626"/>
              <a:gd name="connsiteY2" fmla="*/ 6879020 h 6879020"/>
              <a:gd name="connsiteX3" fmla="*/ 1019785 w 6154626"/>
              <a:gd name="connsiteY3" fmla="*/ 6868509 h 6879020"/>
              <a:gd name="connsiteX4" fmla="*/ 0 w 6154626"/>
              <a:gd name="connsiteY4" fmla="*/ 5848724 h 6879020"/>
              <a:gd name="connsiteX5" fmla="*/ 0 w 6154626"/>
              <a:gd name="connsiteY5" fmla="*/ 10510 h 687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54626" h="6879020">
                <a:moveTo>
                  <a:pt x="0" y="10510"/>
                </a:moveTo>
                <a:lnTo>
                  <a:pt x="6144117" y="0"/>
                </a:lnTo>
                <a:lnTo>
                  <a:pt x="6154626" y="6879020"/>
                </a:lnTo>
                <a:lnTo>
                  <a:pt x="1019785" y="6868509"/>
                </a:lnTo>
                <a:cubicBezTo>
                  <a:pt x="456573" y="6868509"/>
                  <a:pt x="0" y="6411936"/>
                  <a:pt x="0" y="5848724"/>
                </a:cubicBezTo>
                <a:lnTo>
                  <a:pt x="0" y="10510"/>
                </a:lnTo>
                <a:close/>
              </a:path>
            </a:pathLst>
          </a:custGeom>
          <a:solidFill>
            <a:schemeClr val="bg1">
              <a:lumMod val="85000"/>
            </a:schemeClr>
          </a:solidFill>
        </p:spPr>
        <p:txBody>
          <a:bodyPr wrap="square" anchor="ctr">
            <a:noAutofit/>
          </a:bodyPr>
          <a:lstStyle>
            <a:lvl1pPr marL="0" indent="0" algn="ctr">
              <a:buNone/>
              <a:defRPr>
                <a:solidFill>
                  <a:schemeClr val="bg1">
                    <a:lumMod val="50000"/>
                  </a:schemeClr>
                </a:solidFill>
              </a:defRPr>
            </a:lvl1pPr>
          </a:lstStyle>
          <a:p>
            <a:r>
              <a:rPr lang="en-GB"/>
              <a:t>Click icon to insert picture</a:t>
            </a:r>
          </a:p>
        </p:txBody>
      </p:sp>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354991959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Text + Imag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388000650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12" name="Text Placeholder 8">
            <a:extLst>
              <a:ext uri="{FF2B5EF4-FFF2-40B4-BE49-F238E27FC236}">
                <a16:creationId xmlns:a16="http://schemas.microsoft.com/office/drawing/2014/main" id="{E2F4BDEF-FEFC-0BDD-3EB4-7710855ED6AB}"/>
              </a:ext>
            </a:extLst>
          </p:cNvPr>
          <p:cNvSpPr>
            <a:spLocks noGrp="1"/>
          </p:cNvSpPr>
          <p:nvPr>
            <p:ph type="body" idx="21"/>
          </p:nvPr>
        </p:nvSpPr>
        <p:spPr>
          <a:xfrm>
            <a:off x="515937" y="1329378"/>
            <a:ext cx="5580062" cy="4637076"/>
          </a:xfrm>
        </p:spPr>
        <p:txBody>
          <a:bodyPr numCol="1" spcCol="180000" anchor="t">
            <a:noAutofit/>
          </a:bodyPr>
          <a:lstStyle>
            <a:lvl1pPr marL="0" indent="0">
              <a:lnSpc>
                <a:spcPct val="100000"/>
              </a:lnSpc>
              <a:spcAft>
                <a:spcPts val="1800"/>
              </a:spcAft>
              <a:buClr>
                <a:schemeClr val="bg2"/>
              </a:buClr>
              <a:buFont typeface="Arial" panose="020B0604020202020204" pitchFamily="34" charset="0"/>
              <a:buNone/>
              <a:defRPr sz="28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6" name="Title Placeholder 1">
            <a:extLst>
              <a:ext uri="{FF2B5EF4-FFF2-40B4-BE49-F238E27FC236}">
                <a16:creationId xmlns:a16="http://schemas.microsoft.com/office/drawing/2014/main" id="{D7D9C6B7-7323-827F-E01F-2EFDCE721461}"/>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Tree>
    <p:extLst>
      <p:ext uri="{BB962C8B-B14F-4D97-AF65-F5344CB8AC3E}">
        <p14:creationId xmlns:p14="http://schemas.microsoft.com/office/powerpoint/2010/main" val="55119531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Sections + Image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6441625"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6441625"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6441625"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334140631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Sections + Image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733177"/>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3287807"/>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4452281"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4" name="Picture Placeholder 2">
            <a:extLst>
              <a:ext uri="{FF2B5EF4-FFF2-40B4-BE49-F238E27FC236}">
                <a16:creationId xmlns:a16="http://schemas.microsoft.com/office/drawing/2014/main" id="{AA59D731-0D13-EB6C-7B10-1B59D3D8C5AA}"/>
              </a:ext>
            </a:extLst>
          </p:cNvPr>
          <p:cNvSpPr>
            <a:spLocks noGrp="1"/>
          </p:cNvSpPr>
          <p:nvPr>
            <p:ph type="pic" sz="quarter" idx="25"/>
          </p:nvPr>
        </p:nvSpPr>
        <p:spPr>
          <a:xfrm>
            <a:off x="8388626"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239930632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Key Stat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4056745"/>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17" name="Text Placeholder 6">
            <a:extLst>
              <a:ext uri="{FF2B5EF4-FFF2-40B4-BE49-F238E27FC236}">
                <a16:creationId xmlns:a16="http://schemas.microsoft.com/office/drawing/2014/main" id="{B0250E06-295E-B6E6-95C4-089EF7886C76}"/>
              </a:ext>
            </a:extLst>
          </p:cNvPr>
          <p:cNvSpPr>
            <a:spLocks noGrp="1"/>
          </p:cNvSpPr>
          <p:nvPr>
            <p:ph type="body" sz="quarter" idx="25" hasCustomPrompt="1"/>
          </p:nvPr>
        </p:nvSpPr>
        <p:spPr>
          <a:xfrm>
            <a:off x="515939" y="2881801"/>
            <a:ext cx="3287436" cy="1115264"/>
          </a:xfrm>
        </p:spPr>
        <p:txBody>
          <a:bodyPr anchor="b">
            <a:normAutofit/>
          </a:bodyPr>
          <a:lstStyle>
            <a:lvl1pPr>
              <a:defRPr sz="6600" b="1">
                <a:solidFill>
                  <a:schemeClr val="bg2"/>
                </a:solidFill>
              </a:defRPr>
            </a:lvl1pPr>
          </a:lstStyle>
          <a:p>
            <a:pPr lvl="0"/>
            <a:r>
              <a:rPr lang="en-GB"/>
              <a:t>XXXX</a:t>
            </a:r>
          </a:p>
        </p:txBody>
      </p:sp>
      <p:sp>
        <p:nvSpPr>
          <p:cNvPr id="23" name="Text Placeholder 6">
            <a:extLst>
              <a:ext uri="{FF2B5EF4-FFF2-40B4-BE49-F238E27FC236}">
                <a16:creationId xmlns:a16="http://schemas.microsoft.com/office/drawing/2014/main" id="{41638B5E-8DB0-EAFF-0CF3-8812AF05A9BF}"/>
              </a:ext>
            </a:extLst>
          </p:cNvPr>
          <p:cNvSpPr>
            <a:spLocks noGrp="1"/>
          </p:cNvSpPr>
          <p:nvPr>
            <p:ph type="body" sz="quarter" idx="26" hasCustomPrompt="1"/>
          </p:nvPr>
        </p:nvSpPr>
        <p:spPr>
          <a:xfrm>
            <a:off x="4449392" y="2881801"/>
            <a:ext cx="3287436" cy="1115264"/>
          </a:xfrm>
        </p:spPr>
        <p:txBody>
          <a:bodyPr anchor="b">
            <a:normAutofit/>
          </a:bodyPr>
          <a:lstStyle>
            <a:lvl1pPr>
              <a:defRPr sz="6600" b="1">
                <a:solidFill>
                  <a:schemeClr val="bg2"/>
                </a:solidFill>
              </a:defRPr>
            </a:lvl1pPr>
          </a:lstStyle>
          <a:p>
            <a:pPr lvl="0"/>
            <a:r>
              <a:rPr lang="en-GB"/>
              <a:t>XXXX</a:t>
            </a:r>
          </a:p>
        </p:txBody>
      </p:sp>
      <p:sp>
        <p:nvSpPr>
          <p:cNvPr id="24" name="Text Placeholder 6">
            <a:extLst>
              <a:ext uri="{FF2B5EF4-FFF2-40B4-BE49-F238E27FC236}">
                <a16:creationId xmlns:a16="http://schemas.microsoft.com/office/drawing/2014/main" id="{248EBF9A-10A9-92FA-05B2-3A9523883401}"/>
              </a:ext>
            </a:extLst>
          </p:cNvPr>
          <p:cNvSpPr>
            <a:spLocks noGrp="1"/>
          </p:cNvSpPr>
          <p:nvPr>
            <p:ph type="body" sz="quarter" idx="27" hasCustomPrompt="1"/>
          </p:nvPr>
        </p:nvSpPr>
        <p:spPr>
          <a:xfrm>
            <a:off x="8382846" y="2881801"/>
            <a:ext cx="3287436" cy="1115264"/>
          </a:xfrm>
        </p:spPr>
        <p:txBody>
          <a:bodyPr anchor="b">
            <a:normAutofit/>
          </a:bodyPr>
          <a:lstStyle>
            <a:lvl1pPr>
              <a:defRPr sz="6600" b="1">
                <a:solidFill>
                  <a:schemeClr val="bg2"/>
                </a:solidFill>
              </a:defRPr>
            </a:lvl1pPr>
          </a:lstStyle>
          <a:p>
            <a:pPr lvl="0"/>
            <a:r>
              <a:rPr lang="en-GB"/>
              <a:t>XXXX</a:t>
            </a:r>
          </a:p>
        </p:txBody>
      </p:sp>
      <p:sp>
        <p:nvSpPr>
          <p:cNvPr id="20" name="Text Placeholder 8">
            <a:extLst>
              <a:ext uri="{FF2B5EF4-FFF2-40B4-BE49-F238E27FC236}">
                <a16:creationId xmlns:a16="http://schemas.microsoft.com/office/drawing/2014/main" id="{D2E71522-4C4D-EAC4-2A71-F45B1F18D569}"/>
              </a:ext>
            </a:extLst>
          </p:cNvPr>
          <p:cNvSpPr>
            <a:spLocks noGrp="1"/>
          </p:cNvSpPr>
          <p:nvPr>
            <p:ph type="body" idx="13"/>
          </p:nvPr>
        </p:nvSpPr>
        <p:spPr>
          <a:xfrm>
            <a:off x="531133" y="1304925"/>
            <a:ext cx="11144930" cy="1369692"/>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212313290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Key Stat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2" name="Title Placeholder 1">
            <a:extLst>
              <a:ext uri="{FF2B5EF4-FFF2-40B4-BE49-F238E27FC236}">
                <a16:creationId xmlns:a16="http://schemas.microsoft.com/office/drawing/2014/main" id="{14F0825D-90B8-6120-7F14-9DC0960BC9E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63" name="Text Placeholder 6">
            <a:extLst>
              <a:ext uri="{FF2B5EF4-FFF2-40B4-BE49-F238E27FC236}">
                <a16:creationId xmlns:a16="http://schemas.microsoft.com/office/drawing/2014/main" id="{AF40E274-F0AF-0436-1F33-86E04DCC0DAA}"/>
              </a:ext>
            </a:extLst>
          </p:cNvPr>
          <p:cNvSpPr>
            <a:spLocks noGrp="1"/>
          </p:cNvSpPr>
          <p:nvPr>
            <p:ph type="body" sz="quarter" idx="25" hasCustomPrompt="1"/>
          </p:nvPr>
        </p:nvSpPr>
        <p:spPr>
          <a:xfrm>
            <a:off x="515939" y="2931453"/>
            <a:ext cx="2007342" cy="844151"/>
          </a:xfrm>
        </p:spPr>
        <p:txBody>
          <a:bodyPr anchor="b">
            <a:normAutofit/>
          </a:bodyPr>
          <a:lstStyle>
            <a:lvl1pPr>
              <a:defRPr sz="4600" b="1">
                <a:solidFill>
                  <a:schemeClr val="bg2"/>
                </a:solidFill>
              </a:defRPr>
            </a:lvl1pPr>
          </a:lstStyle>
          <a:p>
            <a:pPr lvl="0"/>
            <a:r>
              <a:rPr lang="en-GB"/>
              <a:t>XXXXX</a:t>
            </a:r>
          </a:p>
        </p:txBody>
      </p:sp>
      <p:sp>
        <p:nvSpPr>
          <p:cNvPr id="64" name="Text Placeholder 8">
            <a:extLst>
              <a:ext uri="{FF2B5EF4-FFF2-40B4-BE49-F238E27FC236}">
                <a16:creationId xmlns:a16="http://schemas.microsoft.com/office/drawing/2014/main" id="{DB2C3DC3-9DBF-095B-1AEB-4513EE50C647}"/>
              </a:ext>
            </a:extLst>
          </p:cNvPr>
          <p:cNvSpPr>
            <a:spLocks noGrp="1"/>
          </p:cNvSpPr>
          <p:nvPr>
            <p:ph type="body" idx="13"/>
          </p:nvPr>
        </p:nvSpPr>
        <p:spPr>
          <a:xfrm>
            <a:off x="531133" y="1304924"/>
            <a:ext cx="11144930" cy="1566849"/>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65" name="Text Placeholder 6">
            <a:extLst>
              <a:ext uri="{FF2B5EF4-FFF2-40B4-BE49-F238E27FC236}">
                <a16:creationId xmlns:a16="http://schemas.microsoft.com/office/drawing/2014/main" id="{EBBD32EE-C0FF-E8CB-43E3-315A609AEFE7}"/>
              </a:ext>
            </a:extLst>
          </p:cNvPr>
          <p:cNvSpPr>
            <a:spLocks noGrp="1"/>
          </p:cNvSpPr>
          <p:nvPr>
            <p:ph type="body" sz="quarter" idx="16"/>
          </p:nvPr>
        </p:nvSpPr>
        <p:spPr>
          <a:xfrm>
            <a:off x="5159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6" name="Text Placeholder 6">
            <a:extLst>
              <a:ext uri="{FF2B5EF4-FFF2-40B4-BE49-F238E27FC236}">
                <a16:creationId xmlns:a16="http://schemas.microsoft.com/office/drawing/2014/main" id="{9E2EB64B-500A-8201-8F3F-287FDE60FB19}"/>
              </a:ext>
            </a:extLst>
          </p:cNvPr>
          <p:cNvSpPr>
            <a:spLocks noGrp="1"/>
          </p:cNvSpPr>
          <p:nvPr>
            <p:ph type="body" sz="quarter" idx="19"/>
          </p:nvPr>
        </p:nvSpPr>
        <p:spPr>
          <a:xfrm>
            <a:off x="28026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7" name="Text Placeholder 6">
            <a:extLst>
              <a:ext uri="{FF2B5EF4-FFF2-40B4-BE49-F238E27FC236}">
                <a16:creationId xmlns:a16="http://schemas.microsoft.com/office/drawing/2014/main" id="{709BC01A-3AFB-CE31-0E4A-EE885FE2D5A4}"/>
              </a:ext>
            </a:extLst>
          </p:cNvPr>
          <p:cNvSpPr>
            <a:spLocks noGrp="1"/>
          </p:cNvSpPr>
          <p:nvPr>
            <p:ph type="body" sz="quarter" idx="22"/>
          </p:nvPr>
        </p:nvSpPr>
        <p:spPr>
          <a:xfrm>
            <a:off x="50894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8" name="Text Placeholder 6">
            <a:extLst>
              <a:ext uri="{FF2B5EF4-FFF2-40B4-BE49-F238E27FC236}">
                <a16:creationId xmlns:a16="http://schemas.microsoft.com/office/drawing/2014/main" id="{CD03EE5B-6B86-7B77-E541-93CE05115235}"/>
              </a:ext>
            </a:extLst>
          </p:cNvPr>
          <p:cNvSpPr>
            <a:spLocks noGrp="1"/>
          </p:cNvSpPr>
          <p:nvPr>
            <p:ph type="body" sz="quarter" idx="28"/>
          </p:nvPr>
        </p:nvSpPr>
        <p:spPr>
          <a:xfrm>
            <a:off x="73761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9" name="Text Placeholder 6">
            <a:extLst>
              <a:ext uri="{FF2B5EF4-FFF2-40B4-BE49-F238E27FC236}">
                <a16:creationId xmlns:a16="http://schemas.microsoft.com/office/drawing/2014/main" id="{F9CB884D-6999-7DC7-1825-FC60BEC935BD}"/>
              </a:ext>
            </a:extLst>
          </p:cNvPr>
          <p:cNvSpPr>
            <a:spLocks noGrp="1"/>
          </p:cNvSpPr>
          <p:nvPr>
            <p:ph type="body" sz="quarter" idx="29"/>
          </p:nvPr>
        </p:nvSpPr>
        <p:spPr>
          <a:xfrm>
            <a:off x="9662940"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70" name="Text Placeholder 6">
            <a:extLst>
              <a:ext uri="{FF2B5EF4-FFF2-40B4-BE49-F238E27FC236}">
                <a16:creationId xmlns:a16="http://schemas.microsoft.com/office/drawing/2014/main" id="{F03D69DA-4061-E20B-1262-8A9F09B92D26}"/>
              </a:ext>
            </a:extLst>
          </p:cNvPr>
          <p:cNvSpPr>
            <a:spLocks noGrp="1"/>
          </p:cNvSpPr>
          <p:nvPr>
            <p:ph type="body" sz="quarter" idx="30" hasCustomPrompt="1"/>
          </p:nvPr>
        </p:nvSpPr>
        <p:spPr>
          <a:xfrm>
            <a:off x="2790107" y="2931453"/>
            <a:ext cx="2007342" cy="844151"/>
          </a:xfrm>
        </p:spPr>
        <p:txBody>
          <a:bodyPr anchor="b">
            <a:normAutofit/>
          </a:bodyPr>
          <a:lstStyle>
            <a:lvl1pPr>
              <a:defRPr sz="4600" b="1">
                <a:solidFill>
                  <a:schemeClr val="bg2"/>
                </a:solidFill>
              </a:defRPr>
            </a:lvl1pPr>
          </a:lstStyle>
          <a:p>
            <a:pPr lvl="0"/>
            <a:r>
              <a:rPr lang="en-GB"/>
              <a:t>XXXXX</a:t>
            </a:r>
          </a:p>
        </p:txBody>
      </p:sp>
      <p:sp>
        <p:nvSpPr>
          <p:cNvPr id="71" name="Text Placeholder 6">
            <a:extLst>
              <a:ext uri="{FF2B5EF4-FFF2-40B4-BE49-F238E27FC236}">
                <a16:creationId xmlns:a16="http://schemas.microsoft.com/office/drawing/2014/main" id="{4DA3F266-6EB8-18CF-146E-FCE0EE2BCCED}"/>
              </a:ext>
            </a:extLst>
          </p:cNvPr>
          <p:cNvSpPr>
            <a:spLocks noGrp="1"/>
          </p:cNvSpPr>
          <p:nvPr>
            <p:ph type="body" sz="quarter" idx="31" hasCustomPrompt="1"/>
          </p:nvPr>
        </p:nvSpPr>
        <p:spPr>
          <a:xfrm>
            <a:off x="5064275" y="2931453"/>
            <a:ext cx="2007342" cy="844151"/>
          </a:xfrm>
        </p:spPr>
        <p:txBody>
          <a:bodyPr anchor="b">
            <a:normAutofit/>
          </a:bodyPr>
          <a:lstStyle>
            <a:lvl1pPr>
              <a:defRPr sz="4600" b="1">
                <a:solidFill>
                  <a:schemeClr val="bg2"/>
                </a:solidFill>
              </a:defRPr>
            </a:lvl1pPr>
          </a:lstStyle>
          <a:p>
            <a:pPr lvl="0"/>
            <a:r>
              <a:rPr lang="en-GB"/>
              <a:t>XXXXX</a:t>
            </a:r>
          </a:p>
        </p:txBody>
      </p:sp>
      <p:sp>
        <p:nvSpPr>
          <p:cNvPr id="72" name="Text Placeholder 6">
            <a:extLst>
              <a:ext uri="{FF2B5EF4-FFF2-40B4-BE49-F238E27FC236}">
                <a16:creationId xmlns:a16="http://schemas.microsoft.com/office/drawing/2014/main" id="{ABAC94EC-4D3A-CEAC-3763-AE5EBA842951}"/>
              </a:ext>
            </a:extLst>
          </p:cNvPr>
          <p:cNvSpPr>
            <a:spLocks noGrp="1"/>
          </p:cNvSpPr>
          <p:nvPr>
            <p:ph type="body" sz="quarter" idx="32" hasCustomPrompt="1"/>
          </p:nvPr>
        </p:nvSpPr>
        <p:spPr>
          <a:xfrm>
            <a:off x="7376189" y="2931453"/>
            <a:ext cx="2007342" cy="844151"/>
          </a:xfrm>
        </p:spPr>
        <p:txBody>
          <a:bodyPr anchor="b">
            <a:normAutofit/>
          </a:bodyPr>
          <a:lstStyle>
            <a:lvl1pPr>
              <a:defRPr sz="4600" b="1">
                <a:solidFill>
                  <a:schemeClr val="bg2"/>
                </a:solidFill>
              </a:defRPr>
            </a:lvl1pPr>
          </a:lstStyle>
          <a:p>
            <a:pPr lvl="0"/>
            <a:r>
              <a:rPr lang="en-GB"/>
              <a:t>XXXXX</a:t>
            </a:r>
          </a:p>
        </p:txBody>
      </p:sp>
      <p:sp>
        <p:nvSpPr>
          <p:cNvPr id="73" name="Text Placeholder 6">
            <a:extLst>
              <a:ext uri="{FF2B5EF4-FFF2-40B4-BE49-F238E27FC236}">
                <a16:creationId xmlns:a16="http://schemas.microsoft.com/office/drawing/2014/main" id="{CB8F9A8E-E04A-1CA2-A320-7A4AE6F70DD9}"/>
              </a:ext>
            </a:extLst>
          </p:cNvPr>
          <p:cNvSpPr>
            <a:spLocks noGrp="1"/>
          </p:cNvSpPr>
          <p:nvPr>
            <p:ph type="body" sz="quarter" idx="33" hasCustomPrompt="1"/>
          </p:nvPr>
        </p:nvSpPr>
        <p:spPr>
          <a:xfrm>
            <a:off x="9662940" y="2931453"/>
            <a:ext cx="2007342" cy="844151"/>
          </a:xfrm>
        </p:spPr>
        <p:txBody>
          <a:bodyPr anchor="b">
            <a:normAutofit/>
          </a:bodyPr>
          <a:lstStyle>
            <a:lvl1pPr>
              <a:defRPr sz="4600" b="1">
                <a:solidFill>
                  <a:schemeClr val="bg2"/>
                </a:solidFill>
              </a:defRPr>
            </a:lvl1pPr>
          </a:lstStyle>
          <a:p>
            <a:pPr lvl="0"/>
            <a:r>
              <a:rPr lang="en-GB"/>
              <a:t>XXXXX</a:t>
            </a:r>
          </a:p>
        </p:txBody>
      </p:sp>
    </p:spTree>
    <p:extLst>
      <p:ext uri="{BB962C8B-B14F-4D97-AF65-F5344CB8AC3E}">
        <p14:creationId xmlns:p14="http://schemas.microsoft.com/office/powerpoint/2010/main" val="148898066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imeline/Milestone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2545069581"/>
              </p:ext>
            </p:extLst>
          </p:nvPr>
        </p:nvGraphicFramePr>
        <p:xfrm>
          <a:off x="606585" y="2278196"/>
          <a:ext cx="11007608" cy="3618726"/>
        </p:xfrm>
        <a:graphic>
          <a:graphicData uri="http://schemas.openxmlformats.org/drawingml/2006/table">
            <a:tbl>
              <a:tblPr bandCol="1">
                <a:tableStyleId>{2D5ABB26-0587-4C30-8999-92F81FD0307C}</a:tableStyleId>
              </a:tblPr>
              <a:tblGrid>
                <a:gridCol w="2751902">
                  <a:extLst>
                    <a:ext uri="{9D8B030D-6E8A-4147-A177-3AD203B41FA5}">
                      <a16:colId xmlns:a16="http://schemas.microsoft.com/office/drawing/2014/main" val="4151945498"/>
                    </a:ext>
                  </a:extLst>
                </a:gridCol>
                <a:gridCol w="2751902">
                  <a:extLst>
                    <a:ext uri="{9D8B030D-6E8A-4147-A177-3AD203B41FA5}">
                      <a16:colId xmlns:a16="http://schemas.microsoft.com/office/drawing/2014/main" val="1382627474"/>
                    </a:ext>
                  </a:extLst>
                </a:gridCol>
                <a:gridCol w="2751902">
                  <a:extLst>
                    <a:ext uri="{9D8B030D-6E8A-4147-A177-3AD203B41FA5}">
                      <a16:colId xmlns:a16="http://schemas.microsoft.com/office/drawing/2014/main" val="2312284562"/>
                    </a:ext>
                  </a:extLst>
                </a:gridCol>
                <a:gridCol w="2751902">
                  <a:extLst>
                    <a:ext uri="{9D8B030D-6E8A-4147-A177-3AD203B41FA5}">
                      <a16:colId xmlns:a16="http://schemas.microsoft.com/office/drawing/2014/main" val="380964293"/>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336105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0" name="Text Placeholder 4">
            <a:extLst>
              <a:ext uri="{FF2B5EF4-FFF2-40B4-BE49-F238E27FC236}">
                <a16:creationId xmlns:a16="http://schemas.microsoft.com/office/drawing/2014/main" id="{5F501377-4DE1-C96B-B5CB-4675C424B7FF}"/>
              </a:ext>
            </a:extLst>
          </p:cNvPr>
          <p:cNvSpPr>
            <a:spLocks noGrp="1"/>
          </p:cNvSpPr>
          <p:nvPr>
            <p:ph type="body" sz="quarter" idx="31"/>
          </p:nvPr>
        </p:nvSpPr>
        <p:spPr>
          <a:xfrm>
            <a:off x="6100140"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1" name="Text Placeholder 4">
            <a:extLst>
              <a:ext uri="{FF2B5EF4-FFF2-40B4-BE49-F238E27FC236}">
                <a16:creationId xmlns:a16="http://schemas.microsoft.com/office/drawing/2014/main" id="{71120A03-3A4D-1301-C17A-86C4C1605881}"/>
              </a:ext>
            </a:extLst>
          </p:cNvPr>
          <p:cNvSpPr>
            <a:spLocks noGrp="1"/>
          </p:cNvSpPr>
          <p:nvPr>
            <p:ph type="body" sz="quarter" idx="32"/>
          </p:nvPr>
        </p:nvSpPr>
        <p:spPr>
          <a:xfrm>
            <a:off x="884842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60666113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imeline/Milestone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1495489908"/>
              </p:ext>
            </p:extLst>
          </p:nvPr>
        </p:nvGraphicFramePr>
        <p:xfrm>
          <a:off x="606585" y="2265316"/>
          <a:ext cx="11007610" cy="3618719"/>
        </p:xfrm>
        <a:graphic>
          <a:graphicData uri="http://schemas.openxmlformats.org/drawingml/2006/table">
            <a:tbl>
              <a:tblPr bandCol="1">
                <a:tableStyleId>{2D5ABB26-0587-4C30-8999-92F81FD0307C}</a:tableStyleId>
              </a:tblPr>
              <a:tblGrid>
                <a:gridCol w="2201522">
                  <a:extLst>
                    <a:ext uri="{9D8B030D-6E8A-4147-A177-3AD203B41FA5}">
                      <a16:colId xmlns:a16="http://schemas.microsoft.com/office/drawing/2014/main" val="4151945498"/>
                    </a:ext>
                  </a:extLst>
                </a:gridCol>
                <a:gridCol w="2201522">
                  <a:extLst>
                    <a:ext uri="{9D8B030D-6E8A-4147-A177-3AD203B41FA5}">
                      <a16:colId xmlns:a16="http://schemas.microsoft.com/office/drawing/2014/main" val="1382627474"/>
                    </a:ext>
                  </a:extLst>
                </a:gridCol>
                <a:gridCol w="2201522">
                  <a:extLst>
                    <a:ext uri="{9D8B030D-6E8A-4147-A177-3AD203B41FA5}">
                      <a16:colId xmlns:a16="http://schemas.microsoft.com/office/drawing/2014/main" val="2312284562"/>
                    </a:ext>
                  </a:extLst>
                </a:gridCol>
                <a:gridCol w="2201522">
                  <a:extLst>
                    <a:ext uri="{9D8B030D-6E8A-4147-A177-3AD203B41FA5}">
                      <a16:colId xmlns:a16="http://schemas.microsoft.com/office/drawing/2014/main" val="380964293"/>
                    </a:ext>
                  </a:extLst>
                </a:gridCol>
                <a:gridCol w="2201522">
                  <a:extLst>
                    <a:ext uri="{9D8B030D-6E8A-4147-A177-3AD203B41FA5}">
                      <a16:colId xmlns:a16="http://schemas.microsoft.com/office/drawing/2014/main" val="2456329606"/>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6"/>
            <a:ext cx="11042014" cy="0"/>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2892295"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2217229"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2789882"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67720"/>
            <a:ext cx="2193481"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2806338"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3" name="Oval 22">
            <a:extLst>
              <a:ext uri="{FF2B5EF4-FFF2-40B4-BE49-F238E27FC236}">
                <a16:creationId xmlns:a16="http://schemas.microsoft.com/office/drawing/2014/main" id="{52428D8F-1413-2F6F-66F0-EA64E72C6F19}"/>
              </a:ext>
            </a:extLst>
          </p:cNvPr>
          <p:cNvSpPr>
            <a:spLocks noChangeAspect="1"/>
          </p:cNvSpPr>
          <p:nvPr userDrawn="1"/>
        </p:nvSpPr>
        <p:spPr>
          <a:xfrm>
            <a:off x="51086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4" name="Text Placeholder 71">
            <a:extLst>
              <a:ext uri="{FF2B5EF4-FFF2-40B4-BE49-F238E27FC236}">
                <a16:creationId xmlns:a16="http://schemas.microsoft.com/office/drawing/2014/main" id="{ED2B6425-619B-AFAF-1CF5-12D51DA09538}"/>
              </a:ext>
            </a:extLst>
          </p:cNvPr>
          <p:cNvSpPr>
            <a:spLocks noGrp="1"/>
          </p:cNvSpPr>
          <p:nvPr>
            <p:ph type="body" sz="quarter" idx="33" hasCustomPrompt="1"/>
          </p:nvPr>
        </p:nvSpPr>
        <p:spPr>
          <a:xfrm>
            <a:off x="5006206"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5" name="Text Placeholder 4">
            <a:extLst>
              <a:ext uri="{FF2B5EF4-FFF2-40B4-BE49-F238E27FC236}">
                <a16:creationId xmlns:a16="http://schemas.microsoft.com/office/drawing/2014/main" id="{42048595-A0EA-7BB4-A2D8-622DB0779CAC}"/>
              </a:ext>
            </a:extLst>
          </p:cNvPr>
          <p:cNvSpPr>
            <a:spLocks noGrp="1"/>
          </p:cNvSpPr>
          <p:nvPr>
            <p:ph type="body" sz="quarter" idx="34"/>
          </p:nvPr>
        </p:nvSpPr>
        <p:spPr>
          <a:xfrm>
            <a:off x="5022662"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6" name="Oval 25">
            <a:extLst>
              <a:ext uri="{FF2B5EF4-FFF2-40B4-BE49-F238E27FC236}">
                <a16:creationId xmlns:a16="http://schemas.microsoft.com/office/drawing/2014/main" id="{E31A4FAF-CCB7-1F56-BEE2-622CF1A54FAB}"/>
              </a:ext>
            </a:extLst>
          </p:cNvPr>
          <p:cNvSpPr>
            <a:spLocks noChangeAspect="1"/>
          </p:cNvSpPr>
          <p:nvPr userDrawn="1"/>
        </p:nvSpPr>
        <p:spPr>
          <a:xfrm>
            <a:off x="7304231"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7" name="Text Placeholder 71">
            <a:extLst>
              <a:ext uri="{FF2B5EF4-FFF2-40B4-BE49-F238E27FC236}">
                <a16:creationId xmlns:a16="http://schemas.microsoft.com/office/drawing/2014/main" id="{AD33553F-FF2E-A084-58B1-CABD32043C6D}"/>
              </a:ext>
            </a:extLst>
          </p:cNvPr>
          <p:cNvSpPr>
            <a:spLocks noGrp="1"/>
          </p:cNvSpPr>
          <p:nvPr>
            <p:ph type="body" sz="quarter" idx="35" hasCustomPrompt="1"/>
          </p:nvPr>
        </p:nvSpPr>
        <p:spPr>
          <a:xfrm>
            <a:off x="7201818"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8" name="Text Placeholder 4">
            <a:extLst>
              <a:ext uri="{FF2B5EF4-FFF2-40B4-BE49-F238E27FC236}">
                <a16:creationId xmlns:a16="http://schemas.microsoft.com/office/drawing/2014/main" id="{E55650A2-C067-405B-1B74-AC970B406C55}"/>
              </a:ext>
            </a:extLst>
          </p:cNvPr>
          <p:cNvSpPr>
            <a:spLocks noGrp="1"/>
          </p:cNvSpPr>
          <p:nvPr>
            <p:ph type="body" sz="quarter" idx="36"/>
          </p:nvPr>
        </p:nvSpPr>
        <p:spPr>
          <a:xfrm>
            <a:off x="7218274"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9" name="Oval 28">
            <a:extLst>
              <a:ext uri="{FF2B5EF4-FFF2-40B4-BE49-F238E27FC236}">
                <a16:creationId xmlns:a16="http://schemas.microsoft.com/office/drawing/2014/main" id="{965D2802-7493-9694-05E4-80CC2EF9B231}"/>
              </a:ext>
            </a:extLst>
          </p:cNvPr>
          <p:cNvSpPr>
            <a:spLocks noChangeAspect="1"/>
          </p:cNvSpPr>
          <p:nvPr userDrawn="1"/>
        </p:nvSpPr>
        <p:spPr>
          <a:xfrm>
            <a:off x="951255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30" name="Text Placeholder 71">
            <a:extLst>
              <a:ext uri="{FF2B5EF4-FFF2-40B4-BE49-F238E27FC236}">
                <a16:creationId xmlns:a16="http://schemas.microsoft.com/office/drawing/2014/main" id="{71110D7A-CD1D-2C97-57A0-9A17C8D3134A}"/>
              </a:ext>
            </a:extLst>
          </p:cNvPr>
          <p:cNvSpPr>
            <a:spLocks noGrp="1"/>
          </p:cNvSpPr>
          <p:nvPr>
            <p:ph type="body" sz="quarter" idx="37" hasCustomPrompt="1"/>
          </p:nvPr>
        </p:nvSpPr>
        <p:spPr>
          <a:xfrm>
            <a:off x="9410141"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31" name="Text Placeholder 4">
            <a:extLst>
              <a:ext uri="{FF2B5EF4-FFF2-40B4-BE49-F238E27FC236}">
                <a16:creationId xmlns:a16="http://schemas.microsoft.com/office/drawing/2014/main" id="{4E1F3181-D3F3-3AA6-E3A7-A60D86BCE4F3}"/>
              </a:ext>
            </a:extLst>
          </p:cNvPr>
          <p:cNvSpPr>
            <a:spLocks noGrp="1"/>
          </p:cNvSpPr>
          <p:nvPr>
            <p:ph type="body" sz="quarter" idx="38"/>
          </p:nvPr>
        </p:nvSpPr>
        <p:spPr>
          <a:xfrm>
            <a:off x="9426597"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3530358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imeline/Milestones x6">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3220648469"/>
              </p:ext>
            </p:extLst>
          </p:nvPr>
        </p:nvGraphicFramePr>
        <p:xfrm>
          <a:off x="577178" y="2265316"/>
          <a:ext cx="11007612" cy="3618719"/>
        </p:xfrm>
        <a:graphic>
          <a:graphicData uri="http://schemas.openxmlformats.org/drawingml/2006/table">
            <a:tbl>
              <a:tblPr bandCol="1">
                <a:tableStyleId>{2D5ABB26-0587-4C30-8999-92F81FD0307C}</a:tableStyleId>
              </a:tblPr>
              <a:tblGrid>
                <a:gridCol w="1834602">
                  <a:extLst>
                    <a:ext uri="{9D8B030D-6E8A-4147-A177-3AD203B41FA5}">
                      <a16:colId xmlns:a16="http://schemas.microsoft.com/office/drawing/2014/main" val="4151945498"/>
                    </a:ext>
                  </a:extLst>
                </a:gridCol>
                <a:gridCol w="1834602">
                  <a:extLst>
                    <a:ext uri="{9D8B030D-6E8A-4147-A177-3AD203B41FA5}">
                      <a16:colId xmlns:a16="http://schemas.microsoft.com/office/drawing/2014/main" val="1382627474"/>
                    </a:ext>
                  </a:extLst>
                </a:gridCol>
                <a:gridCol w="1834602">
                  <a:extLst>
                    <a:ext uri="{9D8B030D-6E8A-4147-A177-3AD203B41FA5}">
                      <a16:colId xmlns:a16="http://schemas.microsoft.com/office/drawing/2014/main" val="2312284562"/>
                    </a:ext>
                  </a:extLst>
                </a:gridCol>
                <a:gridCol w="1834602">
                  <a:extLst>
                    <a:ext uri="{9D8B030D-6E8A-4147-A177-3AD203B41FA5}">
                      <a16:colId xmlns:a16="http://schemas.microsoft.com/office/drawing/2014/main" val="380964293"/>
                    </a:ext>
                  </a:extLst>
                </a:gridCol>
                <a:gridCol w="1834602">
                  <a:extLst>
                    <a:ext uri="{9D8B030D-6E8A-4147-A177-3AD203B41FA5}">
                      <a16:colId xmlns:a16="http://schemas.microsoft.com/office/drawing/2014/main" val="2456329606"/>
                    </a:ext>
                  </a:extLst>
                </a:gridCol>
                <a:gridCol w="1834602">
                  <a:extLst>
                    <a:ext uri="{9D8B030D-6E8A-4147-A177-3AD203B41FA5}">
                      <a16:colId xmlns:a16="http://schemas.microsoft.com/office/drawing/2014/main" val="2168740535"/>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5"/>
            <a:ext cx="11006985"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577178"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2" name="Oval 61">
            <a:extLst>
              <a:ext uri="{FF2B5EF4-FFF2-40B4-BE49-F238E27FC236}">
                <a16:creationId xmlns:a16="http://schemas.microsoft.com/office/drawing/2014/main" id="{178D6D93-FD32-F6AE-2A57-61C348C02B3E}"/>
              </a:ext>
            </a:extLst>
          </p:cNvPr>
          <p:cNvSpPr>
            <a:spLocks noChangeAspect="1"/>
          </p:cNvSpPr>
          <p:nvPr userDrawn="1"/>
        </p:nvSpPr>
        <p:spPr>
          <a:xfrm>
            <a:off x="25150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3" name="Text Placeholder 71">
            <a:extLst>
              <a:ext uri="{FF2B5EF4-FFF2-40B4-BE49-F238E27FC236}">
                <a16:creationId xmlns:a16="http://schemas.microsoft.com/office/drawing/2014/main" id="{21AE5853-8A99-8A93-1D01-2F7FCE23E3DD}"/>
              </a:ext>
            </a:extLst>
          </p:cNvPr>
          <p:cNvSpPr>
            <a:spLocks noGrp="1"/>
          </p:cNvSpPr>
          <p:nvPr>
            <p:ph type="body" sz="quarter" idx="30" hasCustomPrompt="1"/>
          </p:nvPr>
        </p:nvSpPr>
        <p:spPr>
          <a:xfrm>
            <a:off x="241117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4" name="Text Placeholder 4">
            <a:extLst>
              <a:ext uri="{FF2B5EF4-FFF2-40B4-BE49-F238E27FC236}">
                <a16:creationId xmlns:a16="http://schemas.microsoft.com/office/drawing/2014/main" id="{1AA430BA-739B-1F40-97FF-53B14467EF88}"/>
              </a:ext>
            </a:extLst>
          </p:cNvPr>
          <p:cNvSpPr>
            <a:spLocks noGrp="1"/>
          </p:cNvSpPr>
          <p:nvPr>
            <p:ph type="body" sz="quarter" idx="31"/>
          </p:nvPr>
        </p:nvSpPr>
        <p:spPr>
          <a:xfrm>
            <a:off x="241118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5" name="Oval 64">
            <a:extLst>
              <a:ext uri="{FF2B5EF4-FFF2-40B4-BE49-F238E27FC236}">
                <a16:creationId xmlns:a16="http://schemas.microsoft.com/office/drawing/2014/main" id="{DC0E5BE5-8378-48E2-C8D1-F22E49536780}"/>
              </a:ext>
            </a:extLst>
          </p:cNvPr>
          <p:cNvSpPr>
            <a:spLocks noChangeAspect="1"/>
          </p:cNvSpPr>
          <p:nvPr userDrawn="1"/>
        </p:nvSpPr>
        <p:spPr>
          <a:xfrm>
            <a:off x="4364033"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6" name="Text Placeholder 71">
            <a:extLst>
              <a:ext uri="{FF2B5EF4-FFF2-40B4-BE49-F238E27FC236}">
                <a16:creationId xmlns:a16="http://schemas.microsoft.com/office/drawing/2014/main" id="{DDCEF4C9-0B45-4A5E-2D03-31D3672575C4}"/>
              </a:ext>
            </a:extLst>
          </p:cNvPr>
          <p:cNvSpPr>
            <a:spLocks noGrp="1"/>
          </p:cNvSpPr>
          <p:nvPr>
            <p:ph type="body" sz="quarter" idx="32" hasCustomPrompt="1"/>
          </p:nvPr>
        </p:nvSpPr>
        <p:spPr>
          <a:xfrm>
            <a:off x="4260193"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7" name="Text Placeholder 4">
            <a:extLst>
              <a:ext uri="{FF2B5EF4-FFF2-40B4-BE49-F238E27FC236}">
                <a16:creationId xmlns:a16="http://schemas.microsoft.com/office/drawing/2014/main" id="{B994265A-DDDF-4B03-8D82-FB42EFBCBCE6}"/>
              </a:ext>
            </a:extLst>
          </p:cNvPr>
          <p:cNvSpPr>
            <a:spLocks noGrp="1"/>
          </p:cNvSpPr>
          <p:nvPr>
            <p:ph type="body" sz="quarter" idx="33"/>
          </p:nvPr>
        </p:nvSpPr>
        <p:spPr>
          <a:xfrm>
            <a:off x="4260194"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8" name="Oval 67">
            <a:extLst>
              <a:ext uri="{FF2B5EF4-FFF2-40B4-BE49-F238E27FC236}">
                <a16:creationId xmlns:a16="http://schemas.microsoft.com/office/drawing/2014/main" id="{0F31CF81-312F-837D-5714-92C7014354C5}"/>
              </a:ext>
            </a:extLst>
          </p:cNvPr>
          <p:cNvSpPr>
            <a:spLocks noChangeAspect="1"/>
          </p:cNvSpPr>
          <p:nvPr userDrawn="1"/>
        </p:nvSpPr>
        <p:spPr>
          <a:xfrm>
            <a:off x="619983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9" name="Text Placeholder 71">
            <a:extLst>
              <a:ext uri="{FF2B5EF4-FFF2-40B4-BE49-F238E27FC236}">
                <a16:creationId xmlns:a16="http://schemas.microsoft.com/office/drawing/2014/main" id="{62AEAA69-3020-A0FF-5608-7AFD7A5D2986}"/>
              </a:ext>
            </a:extLst>
          </p:cNvPr>
          <p:cNvSpPr>
            <a:spLocks noGrp="1"/>
          </p:cNvSpPr>
          <p:nvPr>
            <p:ph type="body" sz="quarter" idx="34" hasCustomPrompt="1"/>
          </p:nvPr>
        </p:nvSpPr>
        <p:spPr>
          <a:xfrm>
            <a:off x="609599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0" name="Text Placeholder 4">
            <a:extLst>
              <a:ext uri="{FF2B5EF4-FFF2-40B4-BE49-F238E27FC236}">
                <a16:creationId xmlns:a16="http://schemas.microsoft.com/office/drawing/2014/main" id="{79626162-0EE9-3BA8-0CDF-67028FE32F18}"/>
              </a:ext>
            </a:extLst>
          </p:cNvPr>
          <p:cNvSpPr>
            <a:spLocks noGrp="1"/>
          </p:cNvSpPr>
          <p:nvPr>
            <p:ph type="body" sz="quarter" idx="35"/>
          </p:nvPr>
        </p:nvSpPr>
        <p:spPr>
          <a:xfrm>
            <a:off x="609600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1" name="Oval 70">
            <a:extLst>
              <a:ext uri="{FF2B5EF4-FFF2-40B4-BE49-F238E27FC236}">
                <a16:creationId xmlns:a16="http://schemas.microsoft.com/office/drawing/2014/main" id="{D4AB8F32-B492-2CD9-826C-E5C5378592C9}"/>
              </a:ext>
            </a:extLst>
          </p:cNvPr>
          <p:cNvSpPr>
            <a:spLocks noChangeAspect="1"/>
          </p:cNvSpPr>
          <p:nvPr userDrawn="1"/>
        </p:nvSpPr>
        <p:spPr>
          <a:xfrm>
            <a:off x="803564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2" name="Text Placeholder 71">
            <a:extLst>
              <a:ext uri="{FF2B5EF4-FFF2-40B4-BE49-F238E27FC236}">
                <a16:creationId xmlns:a16="http://schemas.microsoft.com/office/drawing/2014/main" id="{3F1D7A91-7111-6E5C-279C-1B1D96950821}"/>
              </a:ext>
            </a:extLst>
          </p:cNvPr>
          <p:cNvSpPr>
            <a:spLocks noGrp="1"/>
          </p:cNvSpPr>
          <p:nvPr>
            <p:ph type="body" sz="quarter" idx="36" hasCustomPrompt="1"/>
          </p:nvPr>
        </p:nvSpPr>
        <p:spPr>
          <a:xfrm>
            <a:off x="7931804"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3" name="Text Placeholder 4">
            <a:extLst>
              <a:ext uri="{FF2B5EF4-FFF2-40B4-BE49-F238E27FC236}">
                <a16:creationId xmlns:a16="http://schemas.microsoft.com/office/drawing/2014/main" id="{0E2562B9-545B-AF00-D9F9-44E167A11B93}"/>
              </a:ext>
            </a:extLst>
          </p:cNvPr>
          <p:cNvSpPr>
            <a:spLocks noGrp="1"/>
          </p:cNvSpPr>
          <p:nvPr>
            <p:ph type="body" sz="quarter" idx="37"/>
          </p:nvPr>
        </p:nvSpPr>
        <p:spPr>
          <a:xfrm>
            <a:off x="7931805"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4" name="Oval 73">
            <a:extLst>
              <a:ext uri="{FF2B5EF4-FFF2-40B4-BE49-F238E27FC236}">
                <a16:creationId xmlns:a16="http://schemas.microsoft.com/office/drawing/2014/main" id="{A45C6367-A74F-1C2C-672E-F2E6078D3C68}"/>
              </a:ext>
            </a:extLst>
          </p:cNvPr>
          <p:cNvSpPr>
            <a:spLocks noChangeAspect="1"/>
          </p:cNvSpPr>
          <p:nvPr userDrawn="1"/>
        </p:nvSpPr>
        <p:spPr>
          <a:xfrm>
            <a:off x="9847196"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5" name="Text Placeholder 71">
            <a:extLst>
              <a:ext uri="{FF2B5EF4-FFF2-40B4-BE49-F238E27FC236}">
                <a16:creationId xmlns:a16="http://schemas.microsoft.com/office/drawing/2014/main" id="{5865903F-F98B-94C0-7563-3A297E41DA2E}"/>
              </a:ext>
            </a:extLst>
          </p:cNvPr>
          <p:cNvSpPr>
            <a:spLocks noGrp="1"/>
          </p:cNvSpPr>
          <p:nvPr>
            <p:ph type="body" sz="quarter" idx="38" hasCustomPrompt="1"/>
          </p:nvPr>
        </p:nvSpPr>
        <p:spPr>
          <a:xfrm>
            <a:off x="9743356"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6" name="Text Placeholder 4">
            <a:extLst>
              <a:ext uri="{FF2B5EF4-FFF2-40B4-BE49-F238E27FC236}">
                <a16:creationId xmlns:a16="http://schemas.microsoft.com/office/drawing/2014/main" id="{CAB912CE-814A-19EE-2402-D55C72FA588E}"/>
              </a:ext>
            </a:extLst>
          </p:cNvPr>
          <p:cNvSpPr>
            <a:spLocks noGrp="1"/>
          </p:cNvSpPr>
          <p:nvPr>
            <p:ph type="body" sz="quarter" idx="39"/>
          </p:nvPr>
        </p:nvSpPr>
        <p:spPr>
          <a:xfrm>
            <a:off x="9743357"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453860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meline/Milestone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2545069581"/>
              </p:ext>
            </p:extLst>
          </p:nvPr>
        </p:nvGraphicFramePr>
        <p:xfrm>
          <a:off x="606585" y="2278196"/>
          <a:ext cx="11007608" cy="3618726"/>
        </p:xfrm>
        <a:graphic>
          <a:graphicData uri="http://schemas.openxmlformats.org/drawingml/2006/table">
            <a:tbl>
              <a:tblPr bandCol="1">
                <a:tableStyleId>{2D5ABB26-0587-4C30-8999-92F81FD0307C}</a:tableStyleId>
              </a:tblPr>
              <a:tblGrid>
                <a:gridCol w="2751902">
                  <a:extLst>
                    <a:ext uri="{9D8B030D-6E8A-4147-A177-3AD203B41FA5}">
                      <a16:colId xmlns:a16="http://schemas.microsoft.com/office/drawing/2014/main" val="4151945498"/>
                    </a:ext>
                  </a:extLst>
                </a:gridCol>
                <a:gridCol w="2751902">
                  <a:extLst>
                    <a:ext uri="{9D8B030D-6E8A-4147-A177-3AD203B41FA5}">
                      <a16:colId xmlns:a16="http://schemas.microsoft.com/office/drawing/2014/main" val="1382627474"/>
                    </a:ext>
                  </a:extLst>
                </a:gridCol>
                <a:gridCol w="2751902">
                  <a:extLst>
                    <a:ext uri="{9D8B030D-6E8A-4147-A177-3AD203B41FA5}">
                      <a16:colId xmlns:a16="http://schemas.microsoft.com/office/drawing/2014/main" val="2312284562"/>
                    </a:ext>
                  </a:extLst>
                </a:gridCol>
                <a:gridCol w="2751902">
                  <a:extLst>
                    <a:ext uri="{9D8B030D-6E8A-4147-A177-3AD203B41FA5}">
                      <a16:colId xmlns:a16="http://schemas.microsoft.com/office/drawing/2014/main" val="380964293"/>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336105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0" name="Text Placeholder 4">
            <a:extLst>
              <a:ext uri="{FF2B5EF4-FFF2-40B4-BE49-F238E27FC236}">
                <a16:creationId xmlns:a16="http://schemas.microsoft.com/office/drawing/2014/main" id="{5F501377-4DE1-C96B-B5CB-4675C424B7FF}"/>
              </a:ext>
            </a:extLst>
          </p:cNvPr>
          <p:cNvSpPr>
            <a:spLocks noGrp="1"/>
          </p:cNvSpPr>
          <p:nvPr>
            <p:ph type="body" sz="quarter" idx="31"/>
          </p:nvPr>
        </p:nvSpPr>
        <p:spPr>
          <a:xfrm>
            <a:off x="6100140"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1" name="Text Placeholder 4">
            <a:extLst>
              <a:ext uri="{FF2B5EF4-FFF2-40B4-BE49-F238E27FC236}">
                <a16:creationId xmlns:a16="http://schemas.microsoft.com/office/drawing/2014/main" id="{71120A03-3A4D-1301-C17A-86C4C1605881}"/>
              </a:ext>
            </a:extLst>
          </p:cNvPr>
          <p:cNvSpPr>
            <a:spLocks noGrp="1"/>
          </p:cNvSpPr>
          <p:nvPr>
            <p:ph type="body" sz="quarter" idx="32"/>
          </p:nvPr>
        </p:nvSpPr>
        <p:spPr>
          <a:xfrm>
            <a:off x="884842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07321941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Annual Timeline">
    <p:spTree>
      <p:nvGrpSpPr>
        <p:cNvPr id="1" name=""/>
        <p:cNvGrpSpPr/>
        <p:nvPr/>
      </p:nvGrpSpPr>
      <p:grpSpPr>
        <a:xfrm>
          <a:off x="0" y="0"/>
          <a:ext cx="0" cy="0"/>
          <a:chOff x="0" y="0"/>
          <a:chExt cx="0" cy="0"/>
        </a:xfrm>
      </p:grpSpPr>
      <p:graphicFrame>
        <p:nvGraphicFramePr>
          <p:cNvPr id="30" name="Table 29">
            <a:extLst>
              <a:ext uri="{FF2B5EF4-FFF2-40B4-BE49-F238E27FC236}">
                <a16:creationId xmlns:a16="http://schemas.microsoft.com/office/drawing/2014/main" id="{803BAA2C-9254-B18D-A058-251E52C66E89}"/>
              </a:ext>
            </a:extLst>
          </p:cNvPr>
          <p:cNvGraphicFramePr>
            <a:graphicFrameLocks noGrp="1"/>
          </p:cNvGraphicFramePr>
          <p:nvPr userDrawn="1">
            <p:extLst>
              <p:ext uri="{D42A27DB-BD31-4B8C-83A1-F6EECF244321}">
                <p14:modId xmlns:p14="http://schemas.microsoft.com/office/powerpoint/2010/main" val="4106880639"/>
              </p:ext>
            </p:extLst>
          </p:nvPr>
        </p:nvGraphicFramePr>
        <p:xfrm>
          <a:off x="606585" y="2278196"/>
          <a:ext cx="11007612" cy="3618726"/>
        </p:xfrm>
        <a:graphic>
          <a:graphicData uri="http://schemas.openxmlformats.org/drawingml/2006/table">
            <a:tbl>
              <a:tblPr bandCol="1">
                <a:tableStyleId>{2D5ABB26-0587-4C30-8999-92F81FD0307C}</a:tableStyleId>
              </a:tblPr>
              <a:tblGrid>
                <a:gridCol w="917301">
                  <a:extLst>
                    <a:ext uri="{9D8B030D-6E8A-4147-A177-3AD203B41FA5}">
                      <a16:colId xmlns:a16="http://schemas.microsoft.com/office/drawing/2014/main" val="4151945498"/>
                    </a:ext>
                  </a:extLst>
                </a:gridCol>
                <a:gridCol w="917301">
                  <a:extLst>
                    <a:ext uri="{9D8B030D-6E8A-4147-A177-3AD203B41FA5}">
                      <a16:colId xmlns:a16="http://schemas.microsoft.com/office/drawing/2014/main" val="1382627474"/>
                    </a:ext>
                  </a:extLst>
                </a:gridCol>
                <a:gridCol w="917301">
                  <a:extLst>
                    <a:ext uri="{9D8B030D-6E8A-4147-A177-3AD203B41FA5}">
                      <a16:colId xmlns:a16="http://schemas.microsoft.com/office/drawing/2014/main" val="2312284562"/>
                    </a:ext>
                  </a:extLst>
                </a:gridCol>
                <a:gridCol w="917301">
                  <a:extLst>
                    <a:ext uri="{9D8B030D-6E8A-4147-A177-3AD203B41FA5}">
                      <a16:colId xmlns:a16="http://schemas.microsoft.com/office/drawing/2014/main" val="380964293"/>
                    </a:ext>
                  </a:extLst>
                </a:gridCol>
                <a:gridCol w="917301">
                  <a:extLst>
                    <a:ext uri="{9D8B030D-6E8A-4147-A177-3AD203B41FA5}">
                      <a16:colId xmlns:a16="http://schemas.microsoft.com/office/drawing/2014/main" val="2227914870"/>
                    </a:ext>
                  </a:extLst>
                </a:gridCol>
                <a:gridCol w="917301">
                  <a:extLst>
                    <a:ext uri="{9D8B030D-6E8A-4147-A177-3AD203B41FA5}">
                      <a16:colId xmlns:a16="http://schemas.microsoft.com/office/drawing/2014/main" val="2386396939"/>
                    </a:ext>
                  </a:extLst>
                </a:gridCol>
                <a:gridCol w="917301">
                  <a:extLst>
                    <a:ext uri="{9D8B030D-6E8A-4147-A177-3AD203B41FA5}">
                      <a16:colId xmlns:a16="http://schemas.microsoft.com/office/drawing/2014/main" val="1442862435"/>
                    </a:ext>
                  </a:extLst>
                </a:gridCol>
                <a:gridCol w="917301">
                  <a:extLst>
                    <a:ext uri="{9D8B030D-6E8A-4147-A177-3AD203B41FA5}">
                      <a16:colId xmlns:a16="http://schemas.microsoft.com/office/drawing/2014/main" val="2496167856"/>
                    </a:ext>
                  </a:extLst>
                </a:gridCol>
                <a:gridCol w="917301">
                  <a:extLst>
                    <a:ext uri="{9D8B030D-6E8A-4147-A177-3AD203B41FA5}">
                      <a16:colId xmlns:a16="http://schemas.microsoft.com/office/drawing/2014/main" val="936398145"/>
                    </a:ext>
                  </a:extLst>
                </a:gridCol>
                <a:gridCol w="917301">
                  <a:extLst>
                    <a:ext uri="{9D8B030D-6E8A-4147-A177-3AD203B41FA5}">
                      <a16:colId xmlns:a16="http://schemas.microsoft.com/office/drawing/2014/main" val="3251811526"/>
                    </a:ext>
                  </a:extLst>
                </a:gridCol>
                <a:gridCol w="917301">
                  <a:extLst>
                    <a:ext uri="{9D8B030D-6E8A-4147-A177-3AD203B41FA5}">
                      <a16:colId xmlns:a16="http://schemas.microsoft.com/office/drawing/2014/main" val="2298212362"/>
                    </a:ext>
                  </a:extLst>
                </a:gridCol>
                <a:gridCol w="917301">
                  <a:extLst>
                    <a:ext uri="{9D8B030D-6E8A-4147-A177-3AD203B41FA5}">
                      <a16:colId xmlns:a16="http://schemas.microsoft.com/office/drawing/2014/main" val="1474312375"/>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noFill/>
                  </a:tcPr>
                </a:tc>
                <a:extLst>
                  <a:ext uri="{0D108BD9-81ED-4DB2-BD59-A6C34878D82A}">
                    <a16:rowId xmlns:a16="http://schemas.microsoft.com/office/drawing/2014/main" val="3469904028"/>
                  </a:ext>
                </a:extLst>
              </a:tr>
            </a:tbl>
          </a:graphicData>
        </a:graphic>
      </p:graphicFrame>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tx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23" name="Text Placeholder 2">
            <a:extLst>
              <a:ext uri="{FF2B5EF4-FFF2-40B4-BE49-F238E27FC236}">
                <a16:creationId xmlns:a16="http://schemas.microsoft.com/office/drawing/2014/main" id="{3031F97C-D610-4D45-F78B-D175D9A0E755}"/>
              </a:ext>
            </a:extLst>
          </p:cNvPr>
          <p:cNvSpPr>
            <a:spLocks noGrp="1"/>
          </p:cNvSpPr>
          <p:nvPr>
            <p:ph type="body" sz="quarter" idx="47"/>
          </p:nvPr>
        </p:nvSpPr>
        <p:spPr>
          <a:xfrm>
            <a:off x="3485839" y="2583275"/>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4" name="Text Placeholder 2">
            <a:extLst>
              <a:ext uri="{FF2B5EF4-FFF2-40B4-BE49-F238E27FC236}">
                <a16:creationId xmlns:a16="http://schemas.microsoft.com/office/drawing/2014/main" id="{1FF72A2C-EC93-1960-E000-9D1BE3C473D1}"/>
              </a:ext>
            </a:extLst>
          </p:cNvPr>
          <p:cNvSpPr>
            <a:spLocks noGrp="1"/>
          </p:cNvSpPr>
          <p:nvPr>
            <p:ph type="body" sz="quarter" idx="48"/>
          </p:nvPr>
        </p:nvSpPr>
        <p:spPr>
          <a:xfrm>
            <a:off x="718374" y="2588233"/>
            <a:ext cx="2451893"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5" name="Text Placeholder 2">
            <a:extLst>
              <a:ext uri="{FF2B5EF4-FFF2-40B4-BE49-F238E27FC236}">
                <a16:creationId xmlns:a16="http://schemas.microsoft.com/office/drawing/2014/main" id="{7B3311CB-DC37-BF2B-8E33-872990686A6F}"/>
              </a:ext>
            </a:extLst>
          </p:cNvPr>
          <p:cNvSpPr>
            <a:spLocks noGrp="1"/>
          </p:cNvSpPr>
          <p:nvPr>
            <p:ph type="body" sz="quarter" idx="49"/>
          </p:nvPr>
        </p:nvSpPr>
        <p:spPr>
          <a:xfrm>
            <a:off x="9020770" y="3112528"/>
            <a:ext cx="2477398"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6" name="Text Placeholder 2">
            <a:extLst>
              <a:ext uri="{FF2B5EF4-FFF2-40B4-BE49-F238E27FC236}">
                <a16:creationId xmlns:a16="http://schemas.microsoft.com/office/drawing/2014/main" id="{4C6A5BFA-3D10-182C-1A20-2F9F25DA5EC7}"/>
              </a:ext>
            </a:extLst>
          </p:cNvPr>
          <p:cNvSpPr>
            <a:spLocks noGrp="1"/>
          </p:cNvSpPr>
          <p:nvPr>
            <p:ph type="body" sz="quarter" idx="50"/>
          </p:nvPr>
        </p:nvSpPr>
        <p:spPr>
          <a:xfrm>
            <a:off x="718374" y="3112528"/>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7" name="Text Placeholder 2">
            <a:extLst>
              <a:ext uri="{FF2B5EF4-FFF2-40B4-BE49-F238E27FC236}">
                <a16:creationId xmlns:a16="http://schemas.microsoft.com/office/drawing/2014/main" id="{63D306BC-6AA0-5B15-EAD0-1C4B6C007AE2}"/>
              </a:ext>
            </a:extLst>
          </p:cNvPr>
          <p:cNvSpPr>
            <a:spLocks noGrp="1"/>
          </p:cNvSpPr>
          <p:nvPr>
            <p:ph type="body" sz="quarter" idx="52"/>
          </p:nvPr>
        </p:nvSpPr>
        <p:spPr>
          <a:xfrm>
            <a:off x="718374" y="3636823"/>
            <a:ext cx="10779794" cy="380567"/>
          </a:xfrm>
          <a:prstGeom prst="roundRect">
            <a:avLst>
              <a:gd name="adj" fmla="val 50000"/>
            </a:avLst>
          </a:prstGeom>
          <a:solidFill>
            <a:schemeClr val="tx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8" name="Text Placeholder 2">
            <a:extLst>
              <a:ext uri="{FF2B5EF4-FFF2-40B4-BE49-F238E27FC236}">
                <a16:creationId xmlns:a16="http://schemas.microsoft.com/office/drawing/2014/main" id="{2F279148-11D1-D193-7504-E15A8DBBB7ED}"/>
              </a:ext>
            </a:extLst>
          </p:cNvPr>
          <p:cNvSpPr>
            <a:spLocks noGrp="1"/>
          </p:cNvSpPr>
          <p:nvPr>
            <p:ph type="body" sz="quarter" idx="54"/>
          </p:nvPr>
        </p:nvSpPr>
        <p:spPr>
          <a:xfrm>
            <a:off x="1947773" y="4161117"/>
            <a:ext cx="9537643"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9" name="Text Placeholder 2">
            <a:extLst>
              <a:ext uri="{FF2B5EF4-FFF2-40B4-BE49-F238E27FC236}">
                <a16:creationId xmlns:a16="http://schemas.microsoft.com/office/drawing/2014/main" id="{B7F7FC01-6091-5D90-D333-FA5671F43B8E}"/>
              </a:ext>
            </a:extLst>
          </p:cNvPr>
          <p:cNvSpPr>
            <a:spLocks noGrp="1"/>
          </p:cNvSpPr>
          <p:nvPr>
            <p:ph type="body" sz="quarter" idx="56"/>
          </p:nvPr>
        </p:nvSpPr>
        <p:spPr>
          <a:xfrm>
            <a:off x="7492654" y="4685411"/>
            <a:ext cx="3986410" cy="380567"/>
          </a:xfrm>
          <a:prstGeom prst="roundRect">
            <a:avLst>
              <a:gd name="adj" fmla="val 50000"/>
            </a:avLst>
          </a:prstGeom>
          <a:solidFill>
            <a:schemeClr val="accent5"/>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3686657367"/>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5" name="Text Placeholder 8">
            <a:extLst>
              <a:ext uri="{FF2B5EF4-FFF2-40B4-BE49-F238E27FC236}">
                <a16:creationId xmlns:a16="http://schemas.microsoft.com/office/drawing/2014/main" id="{645879FE-583A-DE44-88BA-EB276A69E0F6}"/>
              </a:ext>
            </a:extLst>
          </p:cNvPr>
          <p:cNvSpPr>
            <a:spLocks noGrp="1"/>
          </p:cNvSpPr>
          <p:nvPr>
            <p:ph type="body" idx="13"/>
          </p:nvPr>
        </p:nvSpPr>
        <p:spPr>
          <a:xfrm>
            <a:off x="531133" y="1304925"/>
            <a:ext cx="11144930" cy="592778"/>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
        <p:nvSpPr>
          <p:cNvPr id="5" name="Table Placeholder 4">
            <a:extLst>
              <a:ext uri="{FF2B5EF4-FFF2-40B4-BE49-F238E27FC236}">
                <a16:creationId xmlns:a16="http://schemas.microsoft.com/office/drawing/2014/main" id="{229D7B8B-35CA-A145-A474-98CA941C8914}"/>
              </a:ext>
            </a:extLst>
          </p:cNvPr>
          <p:cNvSpPr>
            <a:spLocks noGrp="1"/>
          </p:cNvSpPr>
          <p:nvPr>
            <p:ph type="tbl" sz="quarter" idx="14"/>
          </p:nvPr>
        </p:nvSpPr>
        <p:spPr>
          <a:xfrm>
            <a:off x="515938" y="2081213"/>
            <a:ext cx="11153775" cy="3832225"/>
          </a:xfrm>
        </p:spPr>
        <p:txBody>
          <a:bodyPr anchor="ctr">
            <a:normAutofit/>
          </a:bodyPr>
          <a:lstStyle>
            <a:lvl1pPr algn="ctr">
              <a:defRPr sz="1600">
                <a:solidFill>
                  <a:schemeClr val="bg1">
                    <a:lumMod val="50000"/>
                  </a:schemeClr>
                </a:solidFill>
              </a:defRPr>
            </a:lvl1pPr>
          </a:lstStyle>
          <a:p>
            <a:r>
              <a:rPr lang="en-GB"/>
              <a:t>Click icon to add table</a:t>
            </a:r>
          </a:p>
        </p:txBody>
      </p:sp>
    </p:spTree>
    <p:extLst>
      <p:ext uri="{BB962C8B-B14F-4D97-AF65-F5344CB8AC3E}">
        <p14:creationId xmlns:p14="http://schemas.microsoft.com/office/powerpoint/2010/main" val="307638524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1304925"/>
            <a:ext cx="11160125" cy="4608513"/>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235816265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Graph + Intro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2186941"/>
            <a:ext cx="11160125" cy="372649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9" name="Text Placeholder 8">
            <a:extLst>
              <a:ext uri="{FF2B5EF4-FFF2-40B4-BE49-F238E27FC236}">
                <a16:creationId xmlns:a16="http://schemas.microsoft.com/office/drawing/2014/main" id="{70B67ED7-707C-628A-DD8C-8D05275A882F}"/>
              </a:ext>
            </a:extLst>
          </p:cNvPr>
          <p:cNvSpPr>
            <a:spLocks noGrp="1"/>
          </p:cNvSpPr>
          <p:nvPr>
            <p:ph type="body" idx="14"/>
          </p:nvPr>
        </p:nvSpPr>
        <p:spPr>
          <a:xfrm>
            <a:off x="531133" y="1304924"/>
            <a:ext cx="11144930" cy="760095"/>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Tree>
    <p:extLst>
      <p:ext uri="{BB962C8B-B14F-4D97-AF65-F5344CB8AC3E}">
        <p14:creationId xmlns:p14="http://schemas.microsoft.com/office/powerpoint/2010/main" val="60676668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ext + 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341815395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ext + Graph + Key Sta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2951067"/>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12" name="Table Placeholder 13">
            <a:extLst>
              <a:ext uri="{FF2B5EF4-FFF2-40B4-BE49-F238E27FC236}">
                <a16:creationId xmlns:a16="http://schemas.microsoft.com/office/drawing/2014/main" id="{0471F0B8-12A0-7A45-8C7A-E02063FE5C87}"/>
              </a:ext>
            </a:extLst>
          </p:cNvPr>
          <p:cNvSpPr>
            <a:spLocks noGrp="1"/>
          </p:cNvSpPr>
          <p:nvPr>
            <p:ph type="tbl" sz="quarter" idx="16" hasCustomPrompt="1"/>
          </p:nvPr>
        </p:nvSpPr>
        <p:spPr>
          <a:xfrm>
            <a:off x="531813" y="4531663"/>
            <a:ext cx="5564187" cy="1381775"/>
          </a:xfrm>
        </p:spPr>
        <p:txBody>
          <a:bodyPr anchor="ctr">
            <a:normAutofit/>
          </a:bodyPr>
          <a:lstStyle>
            <a:lvl1pPr algn="ctr">
              <a:defRPr sz="1600">
                <a:solidFill>
                  <a:schemeClr val="bg1">
                    <a:lumMod val="50000"/>
                  </a:schemeClr>
                </a:solidFill>
              </a:defRPr>
            </a:lvl1pPr>
          </a:lstStyle>
          <a:p>
            <a:r>
              <a:rPr lang="en-GB"/>
              <a:t>Click here to insert table of key statistics</a:t>
            </a:r>
          </a:p>
        </p:txBody>
      </p:sp>
    </p:spTree>
    <p:extLst>
      <p:ext uri="{BB962C8B-B14F-4D97-AF65-F5344CB8AC3E}">
        <p14:creationId xmlns:p14="http://schemas.microsoft.com/office/powerpoint/2010/main" val="209373012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Headshot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9" name="Picture Placeholder 9">
            <a:extLst>
              <a:ext uri="{FF2B5EF4-FFF2-40B4-BE49-F238E27FC236}">
                <a16:creationId xmlns:a16="http://schemas.microsoft.com/office/drawing/2014/main" id="{F7144900-27CB-F8C8-8750-EBFD50556D3C}"/>
              </a:ext>
            </a:extLst>
          </p:cNvPr>
          <p:cNvSpPr>
            <a:spLocks noGrp="1"/>
          </p:cNvSpPr>
          <p:nvPr>
            <p:ph type="pic" sz="quarter" idx="20" hasCustomPrompt="1"/>
          </p:nvPr>
        </p:nvSpPr>
        <p:spPr>
          <a:xfrm>
            <a:off x="515937"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1" name="Picture Placeholder 9">
            <a:extLst>
              <a:ext uri="{FF2B5EF4-FFF2-40B4-BE49-F238E27FC236}">
                <a16:creationId xmlns:a16="http://schemas.microsoft.com/office/drawing/2014/main" id="{BA371966-686F-3873-1B61-8D4F2F1781AB}"/>
              </a:ext>
            </a:extLst>
          </p:cNvPr>
          <p:cNvSpPr>
            <a:spLocks noGrp="1"/>
          </p:cNvSpPr>
          <p:nvPr>
            <p:ph type="pic" sz="quarter" idx="21" hasCustomPrompt="1"/>
          </p:nvPr>
        </p:nvSpPr>
        <p:spPr>
          <a:xfrm>
            <a:off x="6409056"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2" name="Text Placeholder 15">
            <a:extLst>
              <a:ext uri="{FF2B5EF4-FFF2-40B4-BE49-F238E27FC236}">
                <a16:creationId xmlns:a16="http://schemas.microsoft.com/office/drawing/2014/main" id="{71BA048F-6972-4609-34F2-EF8FDBBDBB0C}"/>
              </a:ext>
            </a:extLst>
          </p:cNvPr>
          <p:cNvSpPr>
            <a:spLocks noGrp="1"/>
          </p:cNvSpPr>
          <p:nvPr>
            <p:ph type="body" sz="quarter" idx="22"/>
          </p:nvPr>
        </p:nvSpPr>
        <p:spPr>
          <a:xfrm>
            <a:off x="8234278"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17" name="Picture Placeholder 9">
            <a:extLst>
              <a:ext uri="{FF2B5EF4-FFF2-40B4-BE49-F238E27FC236}">
                <a16:creationId xmlns:a16="http://schemas.microsoft.com/office/drawing/2014/main" id="{224FF60B-6BD0-9B1E-2959-11D6263640AF}"/>
              </a:ext>
            </a:extLst>
          </p:cNvPr>
          <p:cNvSpPr>
            <a:spLocks noGrp="1"/>
          </p:cNvSpPr>
          <p:nvPr>
            <p:ph type="pic" sz="quarter" idx="25" hasCustomPrompt="1"/>
          </p:nvPr>
        </p:nvSpPr>
        <p:spPr>
          <a:xfrm>
            <a:off x="515937"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8" name="Picture Placeholder 9">
            <a:extLst>
              <a:ext uri="{FF2B5EF4-FFF2-40B4-BE49-F238E27FC236}">
                <a16:creationId xmlns:a16="http://schemas.microsoft.com/office/drawing/2014/main" id="{2DB6CCCB-718D-70C8-7A09-2EE0D7144525}"/>
              </a:ext>
            </a:extLst>
          </p:cNvPr>
          <p:cNvSpPr>
            <a:spLocks noGrp="1"/>
          </p:cNvSpPr>
          <p:nvPr>
            <p:ph type="pic" sz="quarter" idx="27" hasCustomPrompt="1"/>
          </p:nvPr>
        </p:nvSpPr>
        <p:spPr>
          <a:xfrm>
            <a:off x="6409056"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9" name="Text Placeholder 15">
            <a:extLst>
              <a:ext uri="{FF2B5EF4-FFF2-40B4-BE49-F238E27FC236}">
                <a16:creationId xmlns:a16="http://schemas.microsoft.com/office/drawing/2014/main" id="{B6878B28-F503-455B-0FEA-80DE70905427}"/>
              </a:ext>
            </a:extLst>
          </p:cNvPr>
          <p:cNvSpPr>
            <a:spLocks noGrp="1"/>
          </p:cNvSpPr>
          <p:nvPr>
            <p:ph type="body" sz="quarter" idx="28"/>
          </p:nvPr>
        </p:nvSpPr>
        <p:spPr>
          <a:xfrm>
            <a:off x="8234278"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0" name="Text Placeholder 15">
            <a:extLst>
              <a:ext uri="{FF2B5EF4-FFF2-40B4-BE49-F238E27FC236}">
                <a16:creationId xmlns:a16="http://schemas.microsoft.com/office/drawing/2014/main" id="{AAADD6C4-F1D9-F92B-C5FD-4B4DA8B17CF1}"/>
              </a:ext>
            </a:extLst>
          </p:cNvPr>
          <p:cNvSpPr>
            <a:spLocks noGrp="1"/>
          </p:cNvSpPr>
          <p:nvPr>
            <p:ph type="body" sz="quarter" idx="29"/>
          </p:nvPr>
        </p:nvSpPr>
        <p:spPr>
          <a:xfrm>
            <a:off x="2333196"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1" name="Text Placeholder 15">
            <a:extLst>
              <a:ext uri="{FF2B5EF4-FFF2-40B4-BE49-F238E27FC236}">
                <a16:creationId xmlns:a16="http://schemas.microsoft.com/office/drawing/2014/main" id="{A5E09E69-6CAD-B355-9823-320AB8FAE66F}"/>
              </a:ext>
            </a:extLst>
          </p:cNvPr>
          <p:cNvSpPr>
            <a:spLocks noGrp="1"/>
          </p:cNvSpPr>
          <p:nvPr>
            <p:ph type="body" sz="quarter" idx="30"/>
          </p:nvPr>
        </p:nvSpPr>
        <p:spPr>
          <a:xfrm>
            <a:off x="2333196"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1748219530"/>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Headshots x9">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8"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699411" y="1711994"/>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4" name="Picture Placeholder 9">
            <a:extLst>
              <a:ext uri="{FF2B5EF4-FFF2-40B4-BE49-F238E27FC236}">
                <a16:creationId xmlns:a16="http://schemas.microsoft.com/office/drawing/2014/main" id="{25EC710C-2932-CFFF-F55D-955597F0FB30}"/>
              </a:ext>
            </a:extLst>
          </p:cNvPr>
          <p:cNvSpPr>
            <a:spLocks noGrp="1"/>
          </p:cNvSpPr>
          <p:nvPr>
            <p:ph type="pic" sz="quarter" idx="21" hasCustomPrompt="1"/>
          </p:nvPr>
        </p:nvSpPr>
        <p:spPr>
          <a:xfrm>
            <a:off x="4335796"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5" name="Text Placeholder 15">
            <a:extLst>
              <a:ext uri="{FF2B5EF4-FFF2-40B4-BE49-F238E27FC236}">
                <a16:creationId xmlns:a16="http://schemas.microsoft.com/office/drawing/2014/main" id="{247CB122-DF3E-CDA7-027B-26E525434AE2}"/>
              </a:ext>
            </a:extLst>
          </p:cNvPr>
          <p:cNvSpPr>
            <a:spLocks noGrp="1"/>
          </p:cNvSpPr>
          <p:nvPr>
            <p:ph type="body" sz="quarter" idx="22"/>
          </p:nvPr>
        </p:nvSpPr>
        <p:spPr>
          <a:xfrm>
            <a:off x="5527232"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0" name="Picture Placeholder 9">
            <a:extLst>
              <a:ext uri="{FF2B5EF4-FFF2-40B4-BE49-F238E27FC236}">
                <a16:creationId xmlns:a16="http://schemas.microsoft.com/office/drawing/2014/main" id="{27971BF0-784D-F3CF-2C6F-CA5180542041}"/>
              </a:ext>
            </a:extLst>
          </p:cNvPr>
          <p:cNvSpPr>
            <a:spLocks noGrp="1"/>
          </p:cNvSpPr>
          <p:nvPr>
            <p:ph type="pic" sz="quarter" idx="23" hasCustomPrompt="1"/>
          </p:nvPr>
        </p:nvSpPr>
        <p:spPr>
          <a:xfrm>
            <a:off x="8220024"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1" name="Text Placeholder 15">
            <a:extLst>
              <a:ext uri="{FF2B5EF4-FFF2-40B4-BE49-F238E27FC236}">
                <a16:creationId xmlns:a16="http://schemas.microsoft.com/office/drawing/2014/main" id="{0B2CA69D-267F-C90D-4248-B4C35F26DF79}"/>
              </a:ext>
            </a:extLst>
          </p:cNvPr>
          <p:cNvSpPr>
            <a:spLocks noGrp="1"/>
          </p:cNvSpPr>
          <p:nvPr>
            <p:ph type="body" sz="quarter" idx="24"/>
          </p:nvPr>
        </p:nvSpPr>
        <p:spPr>
          <a:xfrm>
            <a:off x="9411460"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2" name="Picture Placeholder 9">
            <a:extLst>
              <a:ext uri="{FF2B5EF4-FFF2-40B4-BE49-F238E27FC236}">
                <a16:creationId xmlns:a16="http://schemas.microsoft.com/office/drawing/2014/main" id="{5897A2C1-9865-7BB8-2197-358370EFD4AC}"/>
              </a:ext>
            </a:extLst>
          </p:cNvPr>
          <p:cNvSpPr>
            <a:spLocks noGrp="1"/>
          </p:cNvSpPr>
          <p:nvPr>
            <p:ph type="pic" sz="quarter" idx="25" hasCustomPrompt="1"/>
          </p:nvPr>
        </p:nvSpPr>
        <p:spPr>
          <a:xfrm>
            <a:off x="515938"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3" name="Text Placeholder 15">
            <a:extLst>
              <a:ext uri="{FF2B5EF4-FFF2-40B4-BE49-F238E27FC236}">
                <a16:creationId xmlns:a16="http://schemas.microsoft.com/office/drawing/2014/main" id="{62920B1E-EBA9-626D-6305-A1ADAE904D1A}"/>
              </a:ext>
            </a:extLst>
          </p:cNvPr>
          <p:cNvSpPr>
            <a:spLocks noGrp="1"/>
          </p:cNvSpPr>
          <p:nvPr>
            <p:ph type="body" sz="quarter" idx="26"/>
          </p:nvPr>
        </p:nvSpPr>
        <p:spPr>
          <a:xfrm>
            <a:off x="1699411" y="3155667"/>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4" name="Picture Placeholder 9">
            <a:extLst>
              <a:ext uri="{FF2B5EF4-FFF2-40B4-BE49-F238E27FC236}">
                <a16:creationId xmlns:a16="http://schemas.microsoft.com/office/drawing/2014/main" id="{544F1E77-8814-8A3B-D86A-076D4023ACA7}"/>
              </a:ext>
            </a:extLst>
          </p:cNvPr>
          <p:cNvSpPr>
            <a:spLocks noGrp="1"/>
          </p:cNvSpPr>
          <p:nvPr>
            <p:ph type="pic" sz="quarter" idx="27" hasCustomPrompt="1"/>
          </p:nvPr>
        </p:nvSpPr>
        <p:spPr>
          <a:xfrm>
            <a:off x="4335796"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5" name="Text Placeholder 15">
            <a:extLst>
              <a:ext uri="{FF2B5EF4-FFF2-40B4-BE49-F238E27FC236}">
                <a16:creationId xmlns:a16="http://schemas.microsoft.com/office/drawing/2014/main" id="{C7619CC2-0DAA-26FC-AEAA-30394D48883A}"/>
              </a:ext>
            </a:extLst>
          </p:cNvPr>
          <p:cNvSpPr>
            <a:spLocks noGrp="1"/>
          </p:cNvSpPr>
          <p:nvPr>
            <p:ph type="body" sz="quarter" idx="28"/>
          </p:nvPr>
        </p:nvSpPr>
        <p:spPr>
          <a:xfrm>
            <a:off x="5527232"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6" name="Picture Placeholder 9">
            <a:extLst>
              <a:ext uri="{FF2B5EF4-FFF2-40B4-BE49-F238E27FC236}">
                <a16:creationId xmlns:a16="http://schemas.microsoft.com/office/drawing/2014/main" id="{8FAFCD1B-5A84-929A-D622-CC609C41B001}"/>
              </a:ext>
            </a:extLst>
          </p:cNvPr>
          <p:cNvSpPr>
            <a:spLocks noGrp="1"/>
          </p:cNvSpPr>
          <p:nvPr>
            <p:ph type="pic" sz="quarter" idx="29" hasCustomPrompt="1"/>
          </p:nvPr>
        </p:nvSpPr>
        <p:spPr>
          <a:xfrm>
            <a:off x="8220024"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7" name="Text Placeholder 15">
            <a:extLst>
              <a:ext uri="{FF2B5EF4-FFF2-40B4-BE49-F238E27FC236}">
                <a16:creationId xmlns:a16="http://schemas.microsoft.com/office/drawing/2014/main" id="{32DEC219-4AAE-290C-5636-F26705700111}"/>
              </a:ext>
            </a:extLst>
          </p:cNvPr>
          <p:cNvSpPr>
            <a:spLocks noGrp="1"/>
          </p:cNvSpPr>
          <p:nvPr>
            <p:ph type="body" sz="quarter" idx="30"/>
          </p:nvPr>
        </p:nvSpPr>
        <p:spPr>
          <a:xfrm>
            <a:off x="9411460"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8" name="Picture Placeholder 9">
            <a:extLst>
              <a:ext uri="{FF2B5EF4-FFF2-40B4-BE49-F238E27FC236}">
                <a16:creationId xmlns:a16="http://schemas.microsoft.com/office/drawing/2014/main" id="{B2CF404E-74E2-7F8B-678B-6E7F764D9BF2}"/>
              </a:ext>
            </a:extLst>
          </p:cNvPr>
          <p:cNvSpPr>
            <a:spLocks noGrp="1"/>
          </p:cNvSpPr>
          <p:nvPr>
            <p:ph type="pic" sz="quarter" idx="31" hasCustomPrompt="1"/>
          </p:nvPr>
        </p:nvSpPr>
        <p:spPr>
          <a:xfrm>
            <a:off x="515938"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9" name="Text Placeholder 15">
            <a:extLst>
              <a:ext uri="{FF2B5EF4-FFF2-40B4-BE49-F238E27FC236}">
                <a16:creationId xmlns:a16="http://schemas.microsoft.com/office/drawing/2014/main" id="{494146F5-9D36-2EF7-388E-A72B6DA0D9BB}"/>
              </a:ext>
            </a:extLst>
          </p:cNvPr>
          <p:cNvSpPr>
            <a:spLocks noGrp="1"/>
          </p:cNvSpPr>
          <p:nvPr>
            <p:ph type="body" sz="quarter" idx="32"/>
          </p:nvPr>
        </p:nvSpPr>
        <p:spPr>
          <a:xfrm>
            <a:off x="1699411" y="4599456"/>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0" name="Picture Placeholder 9">
            <a:extLst>
              <a:ext uri="{FF2B5EF4-FFF2-40B4-BE49-F238E27FC236}">
                <a16:creationId xmlns:a16="http://schemas.microsoft.com/office/drawing/2014/main" id="{B71BEAAD-C8C5-6988-5CBE-F7E302410597}"/>
              </a:ext>
            </a:extLst>
          </p:cNvPr>
          <p:cNvSpPr>
            <a:spLocks noGrp="1"/>
          </p:cNvSpPr>
          <p:nvPr>
            <p:ph type="pic" sz="quarter" idx="33" hasCustomPrompt="1"/>
          </p:nvPr>
        </p:nvSpPr>
        <p:spPr>
          <a:xfrm>
            <a:off x="4335796"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1" name="Text Placeholder 15">
            <a:extLst>
              <a:ext uri="{FF2B5EF4-FFF2-40B4-BE49-F238E27FC236}">
                <a16:creationId xmlns:a16="http://schemas.microsoft.com/office/drawing/2014/main" id="{138E6919-019E-02BB-5D0D-FF9C12142411}"/>
              </a:ext>
            </a:extLst>
          </p:cNvPr>
          <p:cNvSpPr>
            <a:spLocks noGrp="1"/>
          </p:cNvSpPr>
          <p:nvPr>
            <p:ph type="body" sz="quarter" idx="34"/>
          </p:nvPr>
        </p:nvSpPr>
        <p:spPr>
          <a:xfrm>
            <a:off x="5527232"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2" name="Picture Placeholder 9">
            <a:extLst>
              <a:ext uri="{FF2B5EF4-FFF2-40B4-BE49-F238E27FC236}">
                <a16:creationId xmlns:a16="http://schemas.microsoft.com/office/drawing/2014/main" id="{50AEE6D7-E551-8465-B986-00D61EB9730A}"/>
              </a:ext>
            </a:extLst>
          </p:cNvPr>
          <p:cNvSpPr>
            <a:spLocks noGrp="1"/>
          </p:cNvSpPr>
          <p:nvPr>
            <p:ph type="pic" sz="quarter" idx="35" hasCustomPrompt="1"/>
          </p:nvPr>
        </p:nvSpPr>
        <p:spPr>
          <a:xfrm>
            <a:off x="8220024"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3" name="Text Placeholder 15">
            <a:extLst>
              <a:ext uri="{FF2B5EF4-FFF2-40B4-BE49-F238E27FC236}">
                <a16:creationId xmlns:a16="http://schemas.microsoft.com/office/drawing/2014/main" id="{EABA07AD-B083-3DC8-2E9C-6607785D0D9F}"/>
              </a:ext>
            </a:extLst>
          </p:cNvPr>
          <p:cNvSpPr>
            <a:spLocks noGrp="1"/>
          </p:cNvSpPr>
          <p:nvPr>
            <p:ph type="body" sz="quarter" idx="36"/>
          </p:nvPr>
        </p:nvSpPr>
        <p:spPr>
          <a:xfrm>
            <a:off x="9411460"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322859493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Headshots x1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9"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596367"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39" name="Picture Placeholder 9">
            <a:extLst>
              <a:ext uri="{FF2B5EF4-FFF2-40B4-BE49-F238E27FC236}">
                <a16:creationId xmlns:a16="http://schemas.microsoft.com/office/drawing/2014/main" id="{0A36E1BF-5D7A-3667-C65B-2DB32E2BD388}"/>
              </a:ext>
            </a:extLst>
          </p:cNvPr>
          <p:cNvSpPr>
            <a:spLocks noGrp="1"/>
          </p:cNvSpPr>
          <p:nvPr>
            <p:ph type="pic" sz="quarter" idx="43" hasCustomPrompt="1"/>
          </p:nvPr>
        </p:nvSpPr>
        <p:spPr>
          <a:xfrm>
            <a:off x="515939"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4" name="Text Placeholder 15">
            <a:extLst>
              <a:ext uri="{FF2B5EF4-FFF2-40B4-BE49-F238E27FC236}">
                <a16:creationId xmlns:a16="http://schemas.microsoft.com/office/drawing/2014/main" id="{A3EF6248-9648-B0CE-3E04-C8F8A63036EA}"/>
              </a:ext>
            </a:extLst>
          </p:cNvPr>
          <p:cNvSpPr>
            <a:spLocks noGrp="1"/>
          </p:cNvSpPr>
          <p:nvPr>
            <p:ph type="body" sz="quarter" idx="44"/>
          </p:nvPr>
        </p:nvSpPr>
        <p:spPr>
          <a:xfrm>
            <a:off x="1596367"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5" name="Picture Placeholder 9">
            <a:extLst>
              <a:ext uri="{FF2B5EF4-FFF2-40B4-BE49-F238E27FC236}">
                <a16:creationId xmlns:a16="http://schemas.microsoft.com/office/drawing/2014/main" id="{C5444EBA-19D0-8678-BDDD-147CE44BC1E1}"/>
              </a:ext>
            </a:extLst>
          </p:cNvPr>
          <p:cNvSpPr>
            <a:spLocks noGrp="1"/>
          </p:cNvSpPr>
          <p:nvPr>
            <p:ph type="pic" sz="quarter" idx="45" hasCustomPrompt="1"/>
          </p:nvPr>
        </p:nvSpPr>
        <p:spPr>
          <a:xfrm>
            <a:off x="515939"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6" name="Text Placeholder 15">
            <a:extLst>
              <a:ext uri="{FF2B5EF4-FFF2-40B4-BE49-F238E27FC236}">
                <a16:creationId xmlns:a16="http://schemas.microsoft.com/office/drawing/2014/main" id="{7D5C4711-97F4-DDD0-D960-DEDF44E5F474}"/>
              </a:ext>
            </a:extLst>
          </p:cNvPr>
          <p:cNvSpPr>
            <a:spLocks noGrp="1"/>
          </p:cNvSpPr>
          <p:nvPr>
            <p:ph type="body" sz="quarter" idx="46"/>
          </p:nvPr>
        </p:nvSpPr>
        <p:spPr>
          <a:xfrm>
            <a:off x="1596367"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7" name="Picture Placeholder 9">
            <a:extLst>
              <a:ext uri="{FF2B5EF4-FFF2-40B4-BE49-F238E27FC236}">
                <a16:creationId xmlns:a16="http://schemas.microsoft.com/office/drawing/2014/main" id="{E65DD9AF-BC5A-0D6D-203A-19C299826DFB}"/>
              </a:ext>
            </a:extLst>
          </p:cNvPr>
          <p:cNvSpPr>
            <a:spLocks noGrp="1"/>
          </p:cNvSpPr>
          <p:nvPr>
            <p:ph type="pic" sz="quarter" idx="47" hasCustomPrompt="1"/>
          </p:nvPr>
        </p:nvSpPr>
        <p:spPr>
          <a:xfrm>
            <a:off x="515939"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8" name="Text Placeholder 15">
            <a:extLst>
              <a:ext uri="{FF2B5EF4-FFF2-40B4-BE49-F238E27FC236}">
                <a16:creationId xmlns:a16="http://schemas.microsoft.com/office/drawing/2014/main" id="{50F33994-9EA1-2A51-A537-50F4FB57B23A}"/>
              </a:ext>
            </a:extLst>
          </p:cNvPr>
          <p:cNvSpPr>
            <a:spLocks noGrp="1"/>
          </p:cNvSpPr>
          <p:nvPr>
            <p:ph type="body" sz="quarter" idx="48"/>
          </p:nvPr>
        </p:nvSpPr>
        <p:spPr>
          <a:xfrm>
            <a:off x="1596367"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9" name="Picture Placeholder 9">
            <a:extLst>
              <a:ext uri="{FF2B5EF4-FFF2-40B4-BE49-F238E27FC236}">
                <a16:creationId xmlns:a16="http://schemas.microsoft.com/office/drawing/2014/main" id="{F4BC789A-02DE-1B25-C17D-56031BFFAC79}"/>
              </a:ext>
            </a:extLst>
          </p:cNvPr>
          <p:cNvSpPr>
            <a:spLocks noGrp="1"/>
          </p:cNvSpPr>
          <p:nvPr>
            <p:ph type="pic" sz="quarter" idx="49" hasCustomPrompt="1"/>
          </p:nvPr>
        </p:nvSpPr>
        <p:spPr>
          <a:xfrm>
            <a:off x="4357530"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0" name="Text Placeholder 15">
            <a:extLst>
              <a:ext uri="{FF2B5EF4-FFF2-40B4-BE49-F238E27FC236}">
                <a16:creationId xmlns:a16="http://schemas.microsoft.com/office/drawing/2014/main" id="{397D8B8C-1AD2-D2A1-C4BA-DC06F2B6EF69}"/>
              </a:ext>
            </a:extLst>
          </p:cNvPr>
          <p:cNvSpPr>
            <a:spLocks noGrp="1"/>
          </p:cNvSpPr>
          <p:nvPr>
            <p:ph type="body" sz="quarter" idx="50"/>
          </p:nvPr>
        </p:nvSpPr>
        <p:spPr>
          <a:xfrm>
            <a:off x="5437958"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1" name="Picture Placeholder 9">
            <a:extLst>
              <a:ext uri="{FF2B5EF4-FFF2-40B4-BE49-F238E27FC236}">
                <a16:creationId xmlns:a16="http://schemas.microsoft.com/office/drawing/2014/main" id="{96F24F90-0E84-D6E6-53DE-5CA754BCC220}"/>
              </a:ext>
            </a:extLst>
          </p:cNvPr>
          <p:cNvSpPr>
            <a:spLocks noGrp="1"/>
          </p:cNvSpPr>
          <p:nvPr>
            <p:ph type="pic" sz="quarter" idx="51" hasCustomPrompt="1"/>
          </p:nvPr>
        </p:nvSpPr>
        <p:spPr>
          <a:xfrm>
            <a:off x="4357530"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2" name="Text Placeholder 15">
            <a:extLst>
              <a:ext uri="{FF2B5EF4-FFF2-40B4-BE49-F238E27FC236}">
                <a16:creationId xmlns:a16="http://schemas.microsoft.com/office/drawing/2014/main" id="{FEE53D37-03B9-FEA3-D9B3-377C5ACE8FBB}"/>
              </a:ext>
            </a:extLst>
          </p:cNvPr>
          <p:cNvSpPr>
            <a:spLocks noGrp="1"/>
          </p:cNvSpPr>
          <p:nvPr>
            <p:ph type="body" sz="quarter" idx="52"/>
          </p:nvPr>
        </p:nvSpPr>
        <p:spPr>
          <a:xfrm>
            <a:off x="5437958"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3" name="Picture Placeholder 9">
            <a:extLst>
              <a:ext uri="{FF2B5EF4-FFF2-40B4-BE49-F238E27FC236}">
                <a16:creationId xmlns:a16="http://schemas.microsoft.com/office/drawing/2014/main" id="{D91880C0-5866-3A2D-E9A1-293A080C3CBC}"/>
              </a:ext>
            </a:extLst>
          </p:cNvPr>
          <p:cNvSpPr>
            <a:spLocks noGrp="1"/>
          </p:cNvSpPr>
          <p:nvPr>
            <p:ph type="pic" sz="quarter" idx="53" hasCustomPrompt="1"/>
          </p:nvPr>
        </p:nvSpPr>
        <p:spPr>
          <a:xfrm>
            <a:off x="4357530"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4" name="Text Placeholder 15">
            <a:extLst>
              <a:ext uri="{FF2B5EF4-FFF2-40B4-BE49-F238E27FC236}">
                <a16:creationId xmlns:a16="http://schemas.microsoft.com/office/drawing/2014/main" id="{68479F4A-C40B-C6DF-03E8-C507FF3D4573}"/>
              </a:ext>
            </a:extLst>
          </p:cNvPr>
          <p:cNvSpPr>
            <a:spLocks noGrp="1"/>
          </p:cNvSpPr>
          <p:nvPr>
            <p:ph type="body" sz="quarter" idx="54"/>
          </p:nvPr>
        </p:nvSpPr>
        <p:spPr>
          <a:xfrm>
            <a:off x="5437958"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5" name="Picture Placeholder 9">
            <a:extLst>
              <a:ext uri="{FF2B5EF4-FFF2-40B4-BE49-F238E27FC236}">
                <a16:creationId xmlns:a16="http://schemas.microsoft.com/office/drawing/2014/main" id="{C62DBBD6-D33E-DF74-5AE8-96D1913C8C20}"/>
              </a:ext>
            </a:extLst>
          </p:cNvPr>
          <p:cNvSpPr>
            <a:spLocks noGrp="1"/>
          </p:cNvSpPr>
          <p:nvPr>
            <p:ph type="pic" sz="quarter" idx="55" hasCustomPrompt="1"/>
          </p:nvPr>
        </p:nvSpPr>
        <p:spPr>
          <a:xfrm>
            <a:off x="4357530"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6" name="Text Placeholder 15">
            <a:extLst>
              <a:ext uri="{FF2B5EF4-FFF2-40B4-BE49-F238E27FC236}">
                <a16:creationId xmlns:a16="http://schemas.microsoft.com/office/drawing/2014/main" id="{05529239-A4B5-258D-03F5-01D3ADFE8873}"/>
              </a:ext>
            </a:extLst>
          </p:cNvPr>
          <p:cNvSpPr>
            <a:spLocks noGrp="1"/>
          </p:cNvSpPr>
          <p:nvPr>
            <p:ph type="body" sz="quarter" idx="56"/>
          </p:nvPr>
        </p:nvSpPr>
        <p:spPr>
          <a:xfrm>
            <a:off x="5437958"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7" name="Picture Placeholder 9">
            <a:extLst>
              <a:ext uri="{FF2B5EF4-FFF2-40B4-BE49-F238E27FC236}">
                <a16:creationId xmlns:a16="http://schemas.microsoft.com/office/drawing/2014/main" id="{114AD459-859C-6C0F-FB75-4B02606E57BB}"/>
              </a:ext>
            </a:extLst>
          </p:cNvPr>
          <p:cNvSpPr>
            <a:spLocks noGrp="1"/>
          </p:cNvSpPr>
          <p:nvPr>
            <p:ph type="pic" sz="quarter" idx="57" hasCustomPrompt="1"/>
          </p:nvPr>
        </p:nvSpPr>
        <p:spPr>
          <a:xfrm>
            <a:off x="8199122"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8" name="Text Placeholder 15">
            <a:extLst>
              <a:ext uri="{FF2B5EF4-FFF2-40B4-BE49-F238E27FC236}">
                <a16:creationId xmlns:a16="http://schemas.microsoft.com/office/drawing/2014/main" id="{4EAF0426-CCDA-221A-38EC-BBD417EBF569}"/>
              </a:ext>
            </a:extLst>
          </p:cNvPr>
          <p:cNvSpPr>
            <a:spLocks noGrp="1"/>
          </p:cNvSpPr>
          <p:nvPr>
            <p:ph type="body" sz="quarter" idx="58"/>
          </p:nvPr>
        </p:nvSpPr>
        <p:spPr>
          <a:xfrm>
            <a:off x="9279550"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9" name="Picture Placeholder 9">
            <a:extLst>
              <a:ext uri="{FF2B5EF4-FFF2-40B4-BE49-F238E27FC236}">
                <a16:creationId xmlns:a16="http://schemas.microsoft.com/office/drawing/2014/main" id="{EF2E7661-7F3A-851E-C60B-815DA8CE2A18}"/>
              </a:ext>
            </a:extLst>
          </p:cNvPr>
          <p:cNvSpPr>
            <a:spLocks noGrp="1"/>
          </p:cNvSpPr>
          <p:nvPr>
            <p:ph type="pic" sz="quarter" idx="59" hasCustomPrompt="1"/>
          </p:nvPr>
        </p:nvSpPr>
        <p:spPr>
          <a:xfrm>
            <a:off x="8199122"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0" name="Text Placeholder 15">
            <a:extLst>
              <a:ext uri="{FF2B5EF4-FFF2-40B4-BE49-F238E27FC236}">
                <a16:creationId xmlns:a16="http://schemas.microsoft.com/office/drawing/2014/main" id="{8748A2D7-29EB-EEF8-E6A5-383DA278969D}"/>
              </a:ext>
            </a:extLst>
          </p:cNvPr>
          <p:cNvSpPr>
            <a:spLocks noGrp="1"/>
          </p:cNvSpPr>
          <p:nvPr>
            <p:ph type="body" sz="quarter" idx="60"/>
          </p:nvPr>
        </p:nvSpPr>
        <p:spPr>
          <a:xfrm>
            <a:off x="9279550"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1" name="Picture Placeholder 9">
            <a:extLst>
              <a:ext uri="{FF2B5EF4-FFF2-40B4-BE49-F238E27FC236}">
                <a16:creationId xmlns:a16="http://schemas.microsoft.com/office/drawing/2014/main" id="{E88761E4-7653-636A-0723-500AE4782BC6}"/>
              </a:ext>
            </a:extLst>
          </p:cNvPr>
          <p:cNvSpPr>
            <a:spLocks noGrp="1"/>
          </p:cNvSpPr>
          <p:nvPr>
            <p:ph type="pic" sz="quarter" idx="61" hasCustomPrompt="1"/>
          </p:nvPr>
        </p:nvSpPr>
        <p:spPr>
          <a:xfrm>
            <a:off x="8199122"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2" name="Text Placeholder 15">
            <a:extLst>
              <a:ext uri="{FF2B5EF4-FFF2-40B4-BE49-F238E27FC236}">
                <a16:creationId xmlns:a16="http://schemas.microsoft.com/office/drawing/2014/main" id="{B10E2844-BD47-9C07-357D-9EA651BBCA67}"/>
              </a:ext>
            </a:extLst>
          </p:cNvPr>
          <p:cNvSpPr>
            <a:spLocks noGrp="1"/>
          </p:cNvSpPr>
          <p:nvPr>
            <p:ph type="body" sz="quarter" idx="62"/>
          </p:nvPr>
        </p:nvSpPr>
        <p:spPr>
          <a:xfrm>
            <a:off x="9279550"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3" name="Picture Placeholder 9">
            <a:extLst>
              <a:ext uri="{FF2B5EF4-FFF2-40B4-BE49-F238E27FC236}">
                <a16:creationId xmlns:a16="http://schemas.microsoft.com/office/drawing/2014/main" id="{310F2473-00CD-C33D-50C3-3F40271F3927}"/>
              </a:ext>
            </a:extLst>
          </p:cNvPr>
          <p:cNvSpPr>
            <a:spLocks noGrp="1"/>
          </p:cNvSpPr>
          <p:nvPr>
            <p:ph type="pic" sz="quarter" idx="63" hasCustomPrompt="1"/>
          </p:nvPr>
        </p:nvSpPr>
        <p:spPr>
          <a:xfrm>
            <a:off x="8199122"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4" name="Text Placeholder 15">
            <a:extLst>
              <a:ext uri="{FF2B5EF4-FFF2-40B4-BE49-F238E27FC236}">
                <a16:creationId xmlns:a16="http://schemas.microsoft.com/office/drawing/2014/main" id="{789611C4-8E98-E2CF-35EB-922860C66E00}"/>
              </a:ext>
            </a:extLst>
          </p:cNvPr>
          <p:cNvSpPr>
            <a:spLocks noGrp="1"/>
          </p:cNvSpPr>
          <p:nvPr>
            <p:ph type="body" sz="quarter" idx="64"/>
          </p:nvPr>
        </p:nvSpPr>
        <p:spPr>
          <a:xfrm>
            <a:off x="9279550"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336486679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11144930" cy="4204608"/>
          </a:xfrm>
        </p:spPr>
        <p:txBody>
          <a:bodyPr numCol="2" spcCol="360000">
            <a:normAutofit/>
          </a:bodyPr>
          <a:lstStyle>
            <a:lvl1pPr marL="457200" indent="-457200">
              <a:spcBef>
                <a:spcPts val="18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230031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Milestone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1495489908"/>
              </p:ext>
            </p:extLst>
          </p:nvPr>
        </p:nvGraphicFramePr>
        <p:xfrm>
          <a:off x="606585" y="2265316"/>
          <a:ext cx="11007610" cy="3618719"/>
        </p:xfrm>
        <a:graphic>
          <a:graphicData uri="http://schemas.openxmlformats.org/drawingml/2006/table">
            <a:tbl>
              <a:tblPr bandCol="1">
                <a:tableStyleId>{2D5ABB26-0587-4C30-8999-92F81FD0307C}</a:tableStyleId>
              </a:tblPr>
              <a:tblGrid>
                <a:gridCol w="2201522">
                  <a:extLst>
                    <a:ext uri="{9D8B030D-6E8A-4147-A177-3AD203B41FA5}">
                      <a16:colId xmlns:a16="http://schemas.microsoft.com/office/drawing/2014/main" val="4151945498"/>
                    </a:ext>
                  </a:extLst>
                </a:gridCol>
                <a:gridCol w="2201522">
                  <a:extLst>
                    <a:ext uri="{9D8B030D-6E8A-4147-A177-3AD203B41FA5}">
                      <a16:colId xmlns:a16="http://schemas.microsoft.com/office/drawing/2014/main" val="1382627474"/>
                    </a:ext>
                  </a:extLst>
                </a:gridCol>
                <a:gridCol w="2201522">
                  <a:extLst>
                    <a:ext uri="{9D8B030D-6E8A-4147-A177-3AD203B41FA5}">
                      <a16:colId xmlns:a16="http://schemas.microsoft.com/office/drawing/2014/main" val="2312284562"/>
                    </a:ext>
                  </a:extLst>
                </a:gridCol>
                <a:gridCol w="2201522">
                  <a:extLst>
                    <a:ext uri="{9D8B030D-6E8A-4147-A177-3AD203B41FA5}">
                      <a16:colId xmlns:a16="http://schemas.microsoft.com/office/drawing/2014/main" val="380964293"/>
                    </a:ext>
                  </a:extLst>
                </a:gridCol>
                <a:gridCol w="2201522">
                  <a:extLst>
                    <a:ext uri="{9D8B030D-6E8A-4147-A177-3AD203B41FA5}">
                      <a16:colId xmlns:a16="http://schemas.microsoft.com/office/drawing/2014/main" val="2456329606"/>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6"/>
            <a:ext cx="11042014" cy="0"/>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2892295"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2217229"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2789882"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67720"/>
            <a:ext cx="2193481"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2806338"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3" name="Oval 22">
            <a:extLst>
              <a:ext uri="{FF2B5EF4-FFF2-40B4-BE49-F238E27FC236}">
                <a16:creationId xmlns:a16="http://schemas.microsoft.com/office/drawing/2014/main" id="{52428D8F-1413-2F6F-66F0-EA64E72C6F19}"/>
              </a:ext>
            </a:extLst>
          </p:cNvPr>
          <p:cNvSpPr>
            <a:spLocks noChangeAspect="1"/>
          </p:cNvSpPr>
          <p:nvPr userDrawn="1"/>
        </p:nvSpPr>
        <p:spPr>
          <a:xfrm>
            <a:off x="51086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4" name="Text Placeholder 71">
            <a:extLst>
              <a:ext uri="{FF2B5EF4-FFF2-40B4-BE49-F238E27FC236}">
                <a16:creationId xmlns:a16="http://schemas.microsoft.com/office/drawing/2014/main" id="{ED2B6425-619B-AFAF-1CF5-12D51DA09538}"/>
              </a:ext>
            </a:extLst>
          </p:cNvPr>
          <p:cNvSpPr>
            <a:spLocks noGrp="1"/>
          </p:cNvSpPr>
          <p:nvPr>
            <p:ph type="body" sz="quarter" idx="33" hasCustomPrompt="1"/>
          </p:nvPr>
        </p:nvSpPr>
        <p:spPr>
          <a:xfrm>
            <a:off x="5006206"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5" name="Text Placeholder 4">
            <a:extLst>
              <a:ext uri="{FF2B5EF4-FFF2-40B4-BE49-F238E27FC236}">
                <a16:creationId xmlns:a16="http://schemas.microsoft.com/office/drawing/2014/main" id="{42048595-A0EA-7BB4-A2D8-622DB0779CAC}"/>
              </a:ext>
            </a:extLst>
          </p:cNvPr>
          <p:cNvSpPr>
            <a:spLocks noGrp="1"/>
          </p:cNvSpPr>
          <p:nvPr>
            <p:ph type="body" sz="quarter" idx="34"/>
          </p:nvPr>
        </p:nvSpPr>
        <p:spPr>
          <a:xfrm>
            <a:off x="5022662"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6" name="Oval 25">
            <a:extLst>
              <a:ext uri="{FF2B5EF4-FFF2-40B4-BE49-F238E27FC236}">
                <a16:creationId xmlns:a16="http://schemas.microsoft.com/office/drawing/2014/main" id="{E31A4FAF-CCB7-1F56-BEE2-622CF1A54FAB}"/>
              </a:ext>
            </a:extLst>
          </p:cNvPr>
          <p:cNvSpPr>
            <a:spLocks noChangeAspect="1"/>
          </p:cNvSpPr>
          <p:nvPr userDrawn="1"/>
        </p:nvSpPr>
        <p:spPr>
          <a:xfrm>
            <a:off x="7304231"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7" name="Text Placeholder 71">
            <a:extLst>
              <a:ext uri="{FF2B5EF4-FFF2-40B4-BE49-F238E27FC236}">
                <a16:creationId xmlns:a16="http://schemas.microsoft.com/office/drawing/2014/main" id="{AD33553F-FF2E-A084-58B1-CABD32043C6D}"/>
              </a:ext>
            </a:extLst>
          </p:cNvPr>
          <p:cNvSpPr>
            <a:spLocks noGrp="1"/>
          </p:cNvSpPr>
          <p:nvPr>
            <p:ph type="body" sz="quarter" idx="35" hasCustomPrompt="1"/>
          </p:nvPr>
        </p:nvSpPr>
        <p:spPr>
          <a:xfrm>
            <a:off x="7201818"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8" name="Text Placeholder 4">
            <a:extLst>
              <a:ext uri="{FF2B5EF4-FFF2-40B4-BE49-F238E27FC236}">
                <a16:creationId xmlns:a16="http://schemas.microsoft.com/office/drawing/2014/main" id="{E55650A2-C067-405B-1B74-AC970B406C55}"/>
              </a:ext>
            </a:extLst>
          </p:cNvPr>
          <p:cNvSpPr>
            <a:spLocks noGrp="1"/>
          </p:cNvSpPr>
          <p:nvPr>
            <p:ph type="body" sz="quarter" idx="36"/>
          </p:nvPr>
        </p:nvSpPr>
        <p:spPr>
          <a:xfrm>
            <a:off x="7218274"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9" name="Oval 28">
            <a:extLst>
              <a:ext uri="{FF2B5EF4-FFF2-40B4-BE49-F238E27FC236}">
                <a16:creationId xmlns:a16="http://schemas.microsoft.com/office/drawing/2014/main" id="{965D2802-7493-9694-05E4-80CC2EF9B231}"/>
              </a:ext>
            </a:extLst>
          </p:cNvPr>
          <p:cNvSpPr>
            <a:spLocks noChangeAspect="1"/>
          </p:cNvSpPr>
          <p:nvPr userDrawn="1"/>
        </p:nvSpPr>
        <p:spPr>
          <a:xfrm>
            <a:off x="951255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30" name="Text Placeholder 71">
            <a:extLst>
              <a:ext uri="{FF2B5EF4-FFF2-40B4-BE49-F238E27FC236}">
                <a16:creationId xmlns:a16="http://schemas.microsoft.com/office/drawing/2014/main" id="{71110D7A-CD1D-2C97-57A0-9A17C8D3134A}"/>
              </a:ext>
            </a:extLst>
          </p:cNvPr>
          <p:cNvSpPr>
            <a:spLocks noGrp="1"/>
          </p:cNvSpPr>
          <p:nvPr>
            <p:ph type="body" sz="quarter" idx="37" hasCustomPrompt="1"/>
          </p:nvPr>
        </p:nvSpPr>
        <p:spPr>
          <a:xfrm>
            <a:off x="9410141"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31" name="Text Placeholder 4">
            <a:extLst>
              <a:ext uri="{FF2B5EF4-FFF2-40B4-BE49-F238E27FC236}">
                <a16:creationId xmlns:a16="http://schemas.microsoft.com/office/drawing/2014/main" id="{4E1F3181-D3F3-3AA6-E3A7-A60D86BCE4F3}"/>
              </a:ext>
            </a:extLst>
          </p:cNvPr>
          <p:cNvSpPr>
            <a:spLocks noGrp="1"/>
          </p:cNvSpPr>
          <p:nvPr>
            <p:ph type="body" sz="quarter" idx="38"/>
          </p:nvPr>
        </p:nvSpPr>
        <p:spPr>
          <a:xfrm>
            <a:off x="9426597"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17961624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6275323"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6275323"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5376371" cy="4204608"/>
          </a:xfrm>
        </p:spPr>
        <p:txBody>
          <a:bodyPr numCol="1" spcCol="360000">
            <a:normAutofit/>
          </a:bodyPr>
          <a:lstStyle>
            <a:lvl1pPr marL="457200" indent="-457200">
              <a:spcBef>
                <a:spcPts val="6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
        <p:nvSpPr>
          <p:cNvPr id="11" name="Text Placeholder 8">
            <a:extLst>
              <a:ext uri="{FF2B5EF4-FFF2-40B4-BE49-F238E27FC236}">
                <a16:creationId xmlns:a16="http://schemas.microsoft.com/office/drawing/2014/main" id="{91F8B0E5-465B-1592-BFB3-5F01C3B0E690}"/>
              </a:ext>
            </a:extLst>
          </p:cNvPr>
          <p:cNvSpPr>
            <a:spLocks noGrp="1"/>
          </p:cNvSpPr>
          <p:nvPr>
            <p:ph type="body" idx="15" hasCustomPrompt="1"/>
          </p:nvPr>
        </p:nvSpPr>
        <p:spPr>
          <a:xfrm>
            <a:off x="6132637" y="1708830"/>
            <a:ext cx="664405" cy="4204608"/>
          </a:xfrm>
        </p:spPr>
        <p:txBody>
          <a:bodyPr numCol="1" spcCol="360000">
            <a:normAutofit/>
          </a:bodyPr>
          <a:lstStyle>
            <a:lvl1pPr marL="0" indent="0" algn="r">
              <a:spcBef>
                <a:spcPts val="600"/>
              </a:spcBef>
              <a:spcAft>
                <a:spcPts val="600"/>
              </a:spcAft>
              <a:buClr>
                <a:schemeClr val="bg2"/>
              </a:buClr>
              <a:buFont typeface="+mj-lt"/>
              <a:buNone/>
              <a:defRPr sz="2400" b="0">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X</a:t>
            </a:r>
          </a:p>
          <a:p>
            <a:pPr lvl="0"/>
            <a:endParaRPr lang="en-GB"/>
          </a:p>
        </p:txBody>
      </p:sp>
      <p:sp>
        <p:nvSpPr>
          <p:cNvPr id="12" name="Picture Placeholder 2">
            <a:extLst>
              <a:ext uri="{FF2B5EF4-FFF2-40B4-BE49-F238E27FC236}">
                <a16:creationId xmlns:a16="http://schemas.microsoft.com/office/drawing/2014/main" id="{EA8C7E29-42A4-2542-6547-ACCD8C92B2B5}"/>
              </a:ext>
            </a:extLst>
          </p:cNvPr>
          <p:cNvSpPr>
            <a:spLocks noGrp="1"/>
          </p:cNvSpPr>
          <p:nvPr>
            <p:ph type="pic" sz="quarter" idx="24"/>
          </p:nvPr>
        </p:nvSpPr>
        <p:spPr>
          <a:xfrm>
            <a:off x="7368539" y="366371"/>
            <a:ext cx="4307523" cy="5530549"/>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3280299023"/>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61297696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91475015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08235318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Title Only – Dark">
    <p:bg>
      <p:bgPr>
        <a:solidFill>
          <a:schemeClr val="tx2">
            <a:lumMod val="75000"/>
          </a:schemeClr>
        </a:soli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bg1"/>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99159042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Large Key Stat">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290FAF2-2869-2B9B-5880-4EE57045BC4F}"/>
              </a:ext>
            </a:extLst>
          </p:cNvPr>
          <p:cNvSpPr>
            <a:spLocks noGrp="1"/>
          </p:cNvSpPr>
          <p:nvPr>
            <p:ph type="title" hasCustomPrompt="1"/>
          </p:nvPr>
        </p:nvSpPr>
        <p:spPr>
          <a:xfrm>
            <a:off x="518828" y="1249683"/>
            <a:ext cx="11208352" cy="2690816"/>
          </a:xfrm>
          <a:prstGeom prst="rect">
            <a:avLst/>
          </a:prstGeom>
        </p:spPr>
        <p:txBody>
          <a:bodyPr vert="horz" lIns="0" tIns="0" rIns="0" bIns="0" rtlCol="0" anchor="b">
            <a:noAutofit/>
          </a:bodyPr>
          <a:lstStyle>
            <a:lvl1pPr>
              <a:defRPr sz="11500">
                <a:solidFill>
                  <a:schemeClr val="bg1"/>
                </a:solidFill>
              </a:defRPr>
            </a:lvl1pPr>
          </a:lstStyle>
          <a:p>
            <a:r>
              <a:rPr lang="en-GB"/>
              <a:t>XXXXXX</a:t>
            </a:r>
          </a:p>
        </p:txBody>
      </p:sp>
      <p:sp>
        <p:nvSpPr>
          <p:cNvPr id="8" name="Slide Number Placeholder 2">
            <a:extLst>
              <a:ext uri="{FF2B5EF4-FFF2-40B4-BE49-F238E27FC236}">
                <a16:creationId xmlns:a16="http://schemas.microsoft.com/office/drawing/2014/main" id="{0F9BA01A-4636-2441-F8D0-2E265BF7D8B4}"/>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2" name="Straight Connector 11">
            <a:extLst>
              <a:ext uri="{FF2B5EF4-FFF2-40B4-BE49-F238E27FC236}">
                <a16:creationId xmlns:a16="http://schemas.microsoft.com/office/drawing/2014/main" id="{AC751308-8682-E296-A343-1719555B3C95}"/>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Footer Placeholder 1">
            <a:extLst>
              <a:ext uri="{FF2B5EF4-FFF2-40B4-BE49-F238E27FC236}">
                <a16:creationId xmlns:a16="http://schemas.microsoft.com/office/drawing/2014/main" id="{A1AFB23D-B299-93C8-2304-575B5ED93621}"/>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GB"/>
              <a:t>Technical Annex</a:t>
            </a:r>
          </a:p>
        </p:txBody>
      </p:sp>
      <p:pic>
        <p:nvPicPr>
          <p:cNvPr id="15" name="Picture 11">
            <a:extLst>
              <a:ext uri="{FF2B5EF4-FFF2-40B4-BE49-F238E27FC236}">
                <a16:creationId xmlns:a16="http://schemas.microsoft.com/office/drawing/2014/main" id="{A4BBC3E9-F3A2-C188-5A3A-9D714331C86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
        <p:nvSpPr>
          <p:cNvPr id="16" name="Text Placeholder 6">
            <a:extLst>
              <a:ext uri="{FF2B5EF4-FFF2-40B4-BE49-F238E27FC236}">
                <a16:creationId xmlns:a16="http://schemas.microsoft.com/office/drawing/2014/main" id="{64AB32E5-85C1-B8E6-505F-2580C9B2E9EE}"/>
              </a:ext>
            </a:extLst>
          </p:cNvPr>
          <p:cNvSpPr>
            <a:spLocks noGrp="1"/>
          </p:cNvSpPr>
          <p:nvPr>
            <p:ph type="body" sz="quarter" idx="16"/>
          </p:nvPr>
        </p:nvSpPr>
        <p:spPr>
          <a:xfrm>
            <a:off x="515936" y="4053840"/>
            <a:ext cx="6364924" cy="1668779"/>
          </a:xfrm>
        </p:spPr>
        <p:txBody>
          <a:bodyPr>
            <a:noAutofit/>
          </a:bodyPr>
          <a:lstStyle>
            <a:lvl1pPr>
              <a:defRPr sz="2400" b="1">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266800468"/>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63108168"/>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3198830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2 Column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75457102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2 Column Numb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164733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2286925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meline/Milestones x6">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3220648469"/>
              </p:ext>
            </p:extLst>
          </p:nvPr>
        </p:nvGraphicFramePr>
        <p:xfrm>
          <a:off x="577178" y="2265316"/>
          <a:ext cx="11007612" cy="3618719"/>
        </p:xfrm>
        <a:graphic>
          <a:graphicData uri="http://schemas.openxmlformats.org/drawingml/2006/table">
            <a:tbl>
              <a:tblPr bandCol="1">
                <a:tableStyleId>{2D5ABB26-0587-4C30-8999-92F81FD0307C}</a:tableStyleId>
              </a:tblPr>
              <a:tblGrid>
                <a:gridCol w="1834602">
                  <a:extLst>
                    <a:ext uri="{9D8B030D-6E8A-4147-A177-3AD203B41FA5}">
                      <a16:colId xmlns:a16="http://schemas.microsoft.com/office/drawing/2014/main" val="4151945498"/>
                    </a:ext>
                  </a:extLst>
                </a:gridCol>
                <a:gridCol w="1834602">
                  <a:extLst>
                    <a:ext uri="{9D8B030D-6E8A-4147-A177-3AD203B41FA5}">
                      <a16:colId xmlns:a16="http://schemas.microsoft.com/office/drawing/2014/main" val="1382627474"/>
                    </a:ext>
                  </a:extLst>
                </a:gridCol>
                <a:gridCol w="1834602">
                  <a:extLst>
                    <a:ext uri="{9D8B030D-6E8A-4147-A177-3AD203B41FA5}">
                      <a16:colId xmlns:a16="http://schemas.microsoft.com/office/drawing/2014/main" val="2312284562"/>
                    </a:ext>
                  </a:extLst>
                </a:gridCol>
                <a:gridCol w="1834602">
                  <a:extLst>
                    <a:ext uri="{9D8B030D-6E8A-4147-A177-3AD203B41FA5}">
                      <a16:colId xmlns:a16="http://schemas.microsoft.com/office/drawing/2014/main" val="380964293"/>
                    </a:ext>
                  </a:extLst>
                </a:gridCol>
                <a:gridCol w="1834602">
                  <a:extLst>
                    <a:ext uri="{9D8B030D-6E8A-4147-A177-3AD203B41FA5}">
                      <a16:colId xmlns:a16="http://schemas.microsoft.com/office/drawing/2014/main" val="2456329606"/>
                    </a:ext>
                  </a:extLst>
                </a:gridCol>
                <a:gridCol w="1834602">
                  <a:extLst>
                    <a:ext uri="{9D8B030D-6E8A-4147-A177-3AD203B41FA5}">
                      <a16:colId xmlns:a16="http://schemas.microsoft.com/office/drawing/2014/main" val="2168740535"/>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5"/>
            <a:ext cx="11006985"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577178"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2" name="Oval 61">
            <a:extLst>
              <a:ext uri="{FF2B5EF4-FFF2-40B4-BE49-F238E27FC236}">
                <a16:creationId xmlns:a16="http://schemas.microsoft.com/office/drawing/2014/main" id="{178D6D93-FD32-F6AE-2A57-61C348C02B3E}"/>
              </a:ext>
            </a:extLst>
          </p:cNvPr>
          <p:cNvSpPr>
            <a:spLocks noChangeAspect="1"/>
          </p:cNvSpPr>
          <p:nvPr userDrawn="1"/>
        </p:nvSpPr>
        <p:spPr>
          <a:xfrm>
            <a:off x="25150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3" name="Text Placeholder 71">
            <a:extLst>
              <a:ext uri="{FF2B5EF4-FFF2-40B4-BE49-F238E27FC236}">
                <a16:creationId xmlns:a16="http://schemas.microsoft.com/office/drawing/2014/main" id="{21AE5853-8A99-8A93-1D01-2F7FCE23E3DD}"/>
              </a:ext>
            </a:extLst>
          </p:cNvPr>
          <p:cNvSpPr>
            <a:spLocks noGrp="1"/>
          </p:cNvSpPr>
          <p:nvPr>
            <p:ph type="body" sz="quarter" idx="30" hasCustomPrompt="1"/>
          </p:nvPr>
        </p:nvSpPr>
        <p:spPr>
          <a:xfrm>
            <a:off x="241117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4" name="Text Placeholder 4">
            <a:extLst>
              <a:ext uri="{FF2B5EF4-FFF2-40B4-BE49-F238E27FC236}">
                <a16:creationId xmlns:a16="http://schemas.microsoft.com/office/drawing/2014/main" id="{1AA430BA-739B-1F40-97FF-53B14467EF88}"/>
              </a:ext>
            </a:extLst>
          </p:cNvPr>
          <p:cNvSpPr>
            <a:spLocks noGrp="1"/>
          </p:cNvSpPr>
          <p:nvPr>
            <p:ph type="body" sz="quarter" idx="31"/>
          </p:nvPr>
        </p:nvSpPr>
        <p:spPr>
          <a:xfrm>
            <a:off x="241118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5" name="Oval 64">
            <a:extLst>
              <a:ext uri="{FF2B5EF4-FFF2-40B4-BE49-F238E27FC236}">
                <a16:creationId xmlns:a16="http://schemas.microsoft.com/office/drawing/2014/main" id="{DC0E5BE5-8378-48E2-C8D1-F22E49536780}"/>
              </a:ext>
            </a:extLst>
          </p:cNvPr>
          <p:cNvSpPr>
            <a:spLocks noChangeAspect="1"/>
          </p:cNvSpPr>
          <p:nvPr userDrawn="1"/>
        </p:nvSpPr>
        <p:spPr>
          <a:xfrm>
            <a:off x="4364033"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6" name="Text Placeholder 71">
            <a:extLst>
              <a:ext uri="{FF2B5EF4-FFF2-40B4-BE49-F238E27FC236}">
                <a16:creationId xmlns:a16="http://schemas.microsoft.com/office/drawing/2014/main" id="{DDCEF4C9-0B45-4A5E-2D03-31D3672575C4}"/>
              </a:ext>
            </a:extLst>
          </p:cNvPr>
          <p:cNvSpPr>
            <a:spLocks noGrp="1"/>
          </p:cNvSpPr>
          <p:nvPr>
            <p:ph type="body" sz="quarter" idx="32" hasCustomPrompt="1"/>
          </p:nvPr>
        </p:nvSpPr>
        <p:spPr>
          <a:xfrm>
            <a:off x="4260193"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7" name="Text Placeholder 4">
            <a:extLst>
              <a:ext uri="{FF2B5EF4-FFF2-40B4-BE49-F238E27FC236}">
                <a16:creationId xmlns:a16="http://schemas.microsoft.com/office/drawing/2014/main" id="{B994265A-DDDF-4B03-8D82-FB42EFBCBCE6}"/>
              </a:ext>
            </a:extLst>
          </p:cNvPr>
          <p:cNvSpPr>
            <a:spLocks noGrp="1"/>
          </p:cNvSpPr>
          <p:nvPr>
            <p:ph type="body" sz="quarter" idx="33"/>
          </p:nvPr>
        </p:nvSpPr>
        <p:spPr>
          <a:xfrm>
            <a:off x="4260194"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8" name="Oval 67">
            <a:extLst>
              <a:ext uri="{FF2B5EF4-FFF2-40B4-BE49-F238E27FC236}">
                <a16:creationId xmlns:a16="http://schemas.microsoft.com/office/drawing/2014/main" id="{0F31CF81-312F-837D-5714-92C7014354C5}"/>
              </a:ext>
            </a:extLst>
          </p:cNvPr>
          <p:cNvSpPr>
            <a:spLocks noChangeAspect="1"/>
          </p:cNvSpPr>
          <p:nvPr userDrawn="1"/>
        </p:nvSpPr>
        <p:spPr>
          <a:xfrm>
            <a:off x="619983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9" name="Text Placeholder 71">
            <a:extLst>
              <a:ext uri="{FF2B5EF4-FFF2-40B4-BE49-F238E27FC236}">
                <a16:creationId xmlns:a16="http://schemas.microsoft.com/office/drawing/2014/main" id="{62AEAA69-3020-A0FF-5608-7AFD7A5D2986}"/>
              </a:ext>
            </a:extLst>
          </p:cNvPr>
          <p:cNvSpPr>
            <a:spLocks noGrp="1"/>
          </p:cNvSpPr>
          <p:nvPr>
            <p:ph type="body" sz="quarter" idx="34" hasCustomPrompt="1"/>
          </p:nvPr>
        </p:nvSpPr>
        <p:spPr>
          <a:xfrm>
            <a:off x="609599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0" name="Text Placeholder 4">
            <a:extLst>
              <a:ext uri="{FF2B5EF4-FFF2-40B4-BE49-F238E27FC236}">
                <a16:creationId xmlns:a16="http://schemas.microsoft.com/office/drawing/2014/main" id="{79626162-0EE9-3BA8-0CDF-67028FE32F18}"/>
              </a:ext>
            </a:extLst>
          </p:cNvPr>
          <p:cNvSpPr>
            <a:spLocks noGrp="1"/>
          </p:cNvSpPr>
          <p:nvPr>
            <p:ph type="body" sz="quarter" idx="35"/>
          </p:nvPr>
        </p:nvSpPr>
        <p:spPr>
          <a:xfrm>
            <a:off x="609600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1" name="Oval 70">
            <a:extLst>
              <a:ext uri="{FF2B5EF4-FFF2-40B4-BE49-F238E27FC236}">
                <a16:creationId xmlns:a16="http://schemas.microsoft.com/office/drawing/2014/main" id="{D4AB8F32-B492-2CD9-826C-E5C5378592C9}"/>
              </a:ext>
            </a:extLst>
          </p:cNvPr>
          <p:cNvSpPr>
            <a:spLocks noChangeAspect="1"/>
          </p:cNvSpPr>
          <p:nvPr userDrawn="1"/>
        </p:nvSpPr>
        <p:spPr>
          <a:xfrm>
            <a:off x="803564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2" name="Text Placeholder 71">
            <a:extLst>
              <a:ext uri="{FF2B5EF4-FFF2-40B4-BE49-F238E27FC236}">
                <a16:creationId xmlns:a16="http://schemas.microsoft.com/office/drawing/2014/main" id="{3F1D7A91-7111-6E5C-279C-1B1D96950821}"/>
              </a:ext>
            </a:extLst>
          </p:cNvPr>
          <p:cNvSpPr>
            <a:spLocks noGrp="1"/>
          </p:cNvSpPr>
          <p:nvPr>
            <p:ph type="body" sz="quarter" idx="36" hasCustomPrompt="1"/>
          </p:nvPr>
        </p:nvSpPr>
        <p:spPr>
          <a:xfrm>
            <a:off x="7931804"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3" name="Text Placeholder 4">
            <a:extLst>
              <a:ext uri="{FF2B5EF4-FFF2-40B4-BE49-F238E27FC236}">
                <a16:creationId xmlns:a16="http://schemas.microsoft.com/office/drawing/2014/main" id="{0E2562B9-545B-AF00-D9F9-44E167A11B93}"/>
              </a:ext>
            </a:extLst>
          </p:cNvPr>
          <p:cNvSpPr>
            <a:spLocks noGrp="1"/>
          </p:cNvSpPr>
          <p:nvPr>
            <p:ph type="body" sz="quarter" idx="37"/>
          </p:nvPr>
        </p:nvSpPr>
        <p:spPr>
          <a:xfrm>
            <a:off x="7931805"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4" name="Oval 73">
            <a:extLst>
              <a:ext uri="{FF2B5EF4-FFF2-40B4-BE49-F238E27FC236}">
                <a16:creationId xmlns:a16="http://schemas.microsoft.com/office/drawing/2014/main" id="{A45C6367-A74F-1C2C-672E-F2E6078D3C68}"/>
              </a:ext>
            </a:extLst>
          </p:cNvPr>
          <p:cNvSpPr>
            <a:spLocks noChangeAspect="1"/>
          </p:cNvSpPr>
          <p:nvPr userDrawn="1"/>
        </p:nvSpPr>
        <p:spPr>
          <a:xfrm>
            <a:off x="9847196"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5" name="Text Placeholder 71">
            <a:extLst>
              <a:ext uri="{FF2B5EF4-FFF2-40B4-BE49-F238E27FC236}">
                <a16:creationId xmlns:a16="http://schemas.microsoft.com/office/drawing/2014/main" id="{5865903F-F98B-94C0-7563-3A297E41DA2E}"/>
              </a:ext>
            </a:extLst>
          </p:cNvPr>
          <p:cNvSpPr>
            <a:spLocks noGrp="1"/>
          </p:cNvSpPr>
          <p:nvPr>
            <p:ph type="body" sz="quarter" idx="38" hasCustomPrompt="1"/>
          </p:nvPr>
        </p:nvSpPr>
        <p:spPr>
          <a:xfrm>
            <a:off x="9743356"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6" name="Text Placeholder 4">
            <a:extLst>
              <a:ext uri="{FF2B5EF4-FFF2-40B4-BE49-F238E27FC236}">
                <a16:creationId xmlns:a16="http://schemas.microsoft.com/office/drawing/2014/main" id="{CAB912CE-814A-19EE-2402-D55C72FA588E}"/>
              </a:ext>
            </a:extLst>
          </p:cNvPr>
          <p:cNvSpPr>
            <a:spLocks noGrp="1"/>
          </p:cNvSpPr>
          <p:nvPr>
            <p:ph type="body" sz="quarter" idx="39"/>
          </p:nvPr>
        </p:nvSpPr>
        <p:spPr>
          <a:xfrm>
            <a:off x="9743357"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495852879"/>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Text Slid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823684762"/>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2 Column Bullet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46356932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2 Column Number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4122363718"/>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ext Section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23534"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6">
            <a:extLst>
              <a:ext uri="{FF2B5EF4-FFF2-40B4-BE49-F238E27FC236}">
                <a16:creationId xmlns:a16="http://schemas.microsoft.com/office/drawing/2014/main" id="{87E7DAA2-4D74-8F73-20DD-AB5A220C5D1B}"/>
              </a:ext>
            </a:extLst>
          </p:cNvPr>
          <p:cNvSpPr>
            <a:spLocks noGrp="1"/>
          </p:cNvSpPr>
          <p:nvPr>
            <p:ph type="body" sz="quarter" idx="15"/>
          </p:nvPr>
        </p:nvSpPr>
        <p:spPr>
          <a:xfrm>
            <a:off x="6317851"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9" name="Text Placeholder 8">
            <a:extLst>
              <a:ext uri="{FF2B5EF4-FFF2-40B4-BE49-F238E27FC236}">
                <a16:creationId xmlns:a16="http://schemas.microsoft.com/office/drawing/2014/main" id="{1E0345EA-841F-0CDC-4D3D-6F8A441AA78F}"/>
              </a:ext>
            </a:extLst>
          </p:cNvPr>
          <p:cNvSpPr>
            <a:spLocks noGrp="1"/>
          </p:cNvSpPr>
          <p:nvPr>
            <p:ph type="body" idx="16"/>
          </p:nvPr>
        </p:nvSpPr>
        <p:spPr>
          <a:xfrm>
            <a:off x="6333045"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0352048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ext Secti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9"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6">
            <a:extLst>
              <a:ext uri="{FF2B5EF4-FFF2-40B4-BE49-F238E27FC236}">
                <a16:creationId xmlns:a16="http://schemas.microsoft.com/office/drawing/2014/main" id="{3FBFCDEF-6E12-C006-44B4-B2738D079269}"/>
              </a:ext>
            </a:extLst>
          </p:cNvPr>
          <p:cNvSpPr>
            <a:spLocks noGrp="1"/>
          </p:cNvSpPr>
          <p:nvPr>
            <p:ph type="body" sz="quarter" idx="15"/>
          </p:nvPr>
        </p:nvSpPr>
        <p:spPr>
          <a:xfrm>
            <a:off x="4380334"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1" name="Text Placeholder 8">
            <a:extLst>
              <a:ext uri="{FF2B5EF4-FFF2-40B4-BE49-F238E27FC236}">
                <a16:creationId xmlns:a16="http://schemas.microsoft.com/office/drawing/2014/main" id="{3B5895DB-1292-CE69-F1CC-CA026DACAC13}"/>
              </a:ext>
            </a:extLst>
          </p:cNvPr>
          <p:cNvSpPr>
            <a:spLocks noGrp="1"/>
          </p:cNvSpPr>
          <p:nvPr>
            <p:ph type="body" idx="16"/>
          </p:nvPr>
        </p:nvSpPr>
        <p:spPr>
          <a:xfrm>
            <a:off x="4395527"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Text Placeholder 6">
            <a:extLst>
              <a:ext uri="{FF2B5EF4-FFF2-40B4-BE49-F238E27FC236}">
                <a16:creationId xmlns:a16="http://schemas.microsoft.com/office/drawing/2014/main" id="{4394A274-82C6-2D1C-8004-8E7FF7B76E26}"/>
              </a:ext>
            </a:extLst>
          </p:cNvPr>
          <p:cNvSpPr>
            <a:spLocks noGrp="1"/>
          </p:cNvSpPr>
          <p:nvPr>
            <p:ph type="body" sz="quarter" idx="17"/>
          </p:nvPr>
        </p:nvSpPr>
        <p:spPr>
          <a:xfrm>
            <a:off x="8169806"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3" name="Text Placeholder 8">
            <a:extLst>
              <a:ext uri="{FF2B5EF4-FFF2-40B4-BE49-F238E27FC236}">
                <a16:creationId xmlns:a16="http://schemas.microsoft.com/office/drawing/2014/main" id="{B32BCAEC-CD76-D152-C494-48F60F7BFD47}"/>
              </a:ext>
            </a:extLst>
          </p:cNvPr>
          <p:cNvSpPr>
            <a:spLocks noGrp="1"/>
          </p:cNvSpPr>
          <p:nvPr>
            <p:ph type="body" idx="18"/>
          </p:nvPr>
        </p:nvSpPr>
        <p:spPr>
          <a:xfrm>
            <a:off x="8184999"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73693817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Box Text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9" name="Rounded Rectangle 28">
            <a:extLst>
              <a:ext uri="{FF2B5EF4-FFF2-40B4-BE49-F238E27FC236}">
                <a16:creationId xmlns:a16="http://schemas.microsoft.com/office/drawing/2014/main" id="{034B91B1-8758-0946-BB4D-13DA0D9CFAE1}"/>
              </a:ext>
            </a:extLst>
          </p:cNvPr>
          <p:cNvSpPr/>
          <p:nvPr userDrawn="1"/>
        </p:nvSpPr>
        <p:spPr>
          <a:xfrm>
            <a:off x="6241145"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ed Rectangle 29">
            <a:extLst>
              <a:ext uri="{FF2B5EF4-FFF2-40B4-BE49-F238E27FC236}">
                <a16:creationId xmlns:a16="http://schemas.microsoft.com/office/drawing/2014/main" id="{6FD39105-B790-2C4F-B73F-33A5D9995EDE}"/>
              </a:ext>
            </a:extLst>
          </p:cNvPr>
          <p:cNvSpPr/>
          <p:nvPr userDrawn="1"/>
        </p:nvSpPr>
        <p:spPr>
          <a:xfrm>
            <a:off x="515936"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5036457" cy="382134"/>
          </a:xfrm>
        </p:spPr>
        <p:txBody>
          <a:bodyPr/>
          <a:lstStyle>
            <a:lvl1pPr>
              <a:defRPr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40C03D58-F9E4-0944-BD0B-946EEFB24768}"/>
              </a:ext>
            </a:extLst>
          </p:cNvPr>
          <p:cNvSpPr>
            <a:spLocks noGrp="1"/>
          </p:cNvSpPr>
          <p:nvPr>
            <p:ph type="body" sz="quarter" idx="17" hasCustomPrompt="1"/>
          </p:nvPr>
        </p:nvSpPr>
        <p:spPr>
          <a:xfrm>
            <a:off x="6440376"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5" name="Text Placeholder 6">
            <a:extLst>
              <a:ext uri="{FF2B5EF4-FFF2-40B4-BE49-F238E27FC236}">
                <a16:creationId xmlns:a16="http://schemas.microsoft.com/office/drawing/2014/main" id="{80BF694F-37D7-D44B-8712-1767A33CD12F}"/>
              </a:ext>
            </a:extLst>
          </p:cNvPr>
          <p:cNvSpPr>
            <a:spLocks noGrp="1"/>
          </p:cNvSpPr>
          <p:nvPr>
            <p:ph type="body" sz="quarter" idx="18"/>
          </p:nvPr>
        </p:nvSpPr>
        <p:spPr>
          <a:xfrm>
            <a:off x="6440376"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6" name="Text Placeholder 6">
            <a:extLst>
              <a:ext uri="{FF2B5EF4-FFF2-40B4-BE49-F238E27FC236}">
                <a16:creationId xmlns:a16="http://schemas.microsoft.com/office/drawing/2014/main" id="{1C6985EF-42F3-0D40-99CA-20F5F21446FE}"/>
              </a:ext>
            </a:extLst>
          </p:cNvPr>
          <p:cNvSpPr>
            <a:spLocks noGrp="1"/>
          </p:cNvSpPr>
          <p:nvPr>
            <p:ph type="body" sz="quarter" idx="19"/>
          </p:nvPr>
        </p:nvSpPr>
        <p:spPr>
          <a:xfrm>
            <a:off x="6440376" y="1597378"/>
            <a:ext cx="5036457"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092199258"/>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Box Text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0" name="Rounded Rectangle 29">
            <a:extLst>
              <a:ext uri="{FF2B5EF4-FFF2-40B4-BE49-F238E27FC236}">
                <a16:creationId xmlns:a16="http://schemas.microsoft.com/office/drawing/2014/main" id="{6FD39105-B790-2C4F-B73F-33A5D9995EDE}"/>
              </a:ext>
            </a:extLst>
          </p:cNvPr>
          <p:cNvSpPr/>
          <p:nvPr userDrawn="1"/>
        </p:nvSpPr>
        <p:spPr>
          <a:xfrm>
            <a:off x="515935" y="1191566"/>
            <a:ext cx="360465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321443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321443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3214437" cy="382134"/>
          </a:xfrm>
        </p:spPr>
        <p:txBody>
          <a:bodyPr/>
          <a:lstStyle>
            <a:lvl1pPr>
              <a:defRPr b="1">
                <a:solidFill>
                  <a:schemeClr val="bg2"/>
                </a:solidFill>
              </a:defRPr>
            </a:lvl1pPr>
          </a:lstStyle>
          <a:p>
            <a:pPr lvl="0"/>
            <a:r>
              <a:rPr lang="en-GB"/>
              <a:t>Click to edit Master text styles</a:t>
            </a:r>
          </a:p>
        </p:txBody>
      </p:sp>
      <p:sp>
        <p:nvSpPr>
          <p:cNvPr id="26" name="Rounded Rectangle 25">
            <a:extLst>
              <a:ext uri="{FF2B5EF4-FFF2-40B4-BE49-F238E27FC236}">
                <a16:creationId xmlns:a16="http://schemas.microsoft.com/office/drawing/2014/main" id="{A64DF4DD-379B-FE5B-85E1-F80F85D07E89}"/>
              </a:ext>
            </a:extLst>
          </p:cNvPr>
          <p:cNvSpPr/>
          <p:nvPr userDrawn="1"/>
        </p:nvSpPr>
        <p:spPr>
          <a:xfrm>
            <a:off x="4290784"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 Placeholder 6">
            <a:extLst>
              <a:ext uri="{FF2B5EF4-FFF2-40B4-BE49-F238E27FC236}">
                <a16:creationId xmlns:a16="http://schemas.microsoft.com/office/drawing/2014/main" id="{602ADDF3-C22C-9F63-2736-9FAAEA9A1E97}"/>
              </a:ext>
            </a:extLst>
          </p:cNvPr>
          <p:cNvSpPr>
            <a:spLocks noGrp="1"/>
          </p:cNvSpPr>
          <p:nvPr>
            <p:ph type="body" sz="quarter" idx="17" hasCustomPrompt="1"/>
          </p:nvPr>
        </p:nvSpPr>
        <p:spPr>
          <a:xfrm>
            <a:off x="4490015" y="1378325"/>
            <a:ext cx="3201361"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EC84208B-5390-D845-9BFC-BBE060B525EC}"/>
              </a:ext>
            </a:extLst>
          </p:cNvPr>
          <p:cNvSpPr>
            <a:spLocks noGrp="1"/>
          </p:cNvSpPr>
          <p:nvPr>
            <p:ph type="body" sz="quarter" idx="18"/>
          </p:nvPr>
        </p:nvSpPr>
        <p:spPr>
          <a:xfrm>
            <a:off x="4490015" y="2154362"/>
            <a:ext cx="3201361"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7" name="Text Placeholder 6">
            <a:extLst>
              <a:ext uri="{FF2B5EF4-FFF2-40B4-BE49-F238E27FC236}">
                <a16:creationId xmlns:a16="http://schemas.microsoft.com/office/drawing/2014/main" id="{62DC5739-6579-EFF5-5EE5-B79F9F4E344F}"/>
              </a:ext>
            </a:extLst>
          </p:cNvPr>
          <p:cNvSpPr>
            <a:spLocks noGrp="1"/>
          </p:cNvSpPr>
          <p:nvPr>
            <p:ph type="body" sz="quarter" idx="19"/>
          </p:nvPr>
        </p:nvSpPr>
        <p:spPr>
          <a:xfrm>
            <a:off x="4490015" y="1597378"/>
            <a:ext cx="3201361" cy="382134"/>
          </a:xfrm>
        </p:spPr>
        <p:txBody>
          <a:bodyPr/>
          <a:lstStyle>
            <a:lvl1pPr>
              <a:defRPr b="1">
                <a:solidFill>
                  <a:schemeClr val="bg2"/>
                </a:solidFill>
              </a:defRPr>
            </a:lvl1pPr>
          </a:lstStyle>
          <a:p>
            <a:pPr lvl="0"/>
            <a:r>
              <a:rPr lang="en-GB"/>
              <a:t>Click to edit Master text styles</a:t>
            </a:r>
          </a:p>
        </p:txBody>
      </p:sp>
      <p:sp>
        <p:nvSpPr>
          <p:cNvPr id="38" name="Rounded Rectangle 37">
            <a:extLst>
              <a:ext uri="{FF2B5EF4-FFF2-40B4-BE49-F238E27FC236}">
                <a16:creationId xmlns:a16="http://schemas.microsoft.com/office/drawing/2014/main" id="{A0FC7906-8744-F3F8-AA4F-08ADB6E6D43E}"/>
              </a:ext>
            </a:extLst>
          </p:cNvPr>
          <p:cNvSpPr/>
          <p:nvPr userDrawn="1"/>
        </p:nvSpPr>
        <p:spPr>
          <a:xfrm>
            <a:off x="8065632"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 Placeholder 6">
            <a:extLst>
              <a:ext uri="{FF2B5EF4-FFF2-40B4-BE49-F238E27FC236}">
                <a16:creationId xmlns:a16="http://schemas.microsoft.com/office/drawing/2014/main" id="{F3AC3934-9579-D587-96AD-27B72F22B277}"/>
              </a:ext>
            </a:extLst>
          </p:cNvPr>
          <p:cNvSpPr>
            <a:spLocks noGrp="1"/>
          </p:cNvSpPr>
          <p:nvPr>
            <p:ph type="body" sz="quarter" idx="20" hasCustomPrompt="1"/>
          </p:nvPr>
        </p:nvSpPr>
        <p:spPr>
          <a:xfrm>
            <a:off x="8264863" y="1378325"/>
            <a:ext cx="3211970"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40" name="Text Placeholder 6">
            <a:extLst>
              <a:ext uri="{FF2B5EF4-FFF2-40B4-BE49-F238E27FC236}">
                <a16:creationId xmlns:a16="http://schemas.microsoft.com/office/drawing/2014/main" id="{37A42317-1A24-1AA6-D076-0E969CCF8BE8}"/>
              </a:ext>
            </a:extLst>
          </p:cNvPr>
          <p:cNvSpPr>
            <a:spLocks noGrp="1"/>
          </p:cNvSpPr>
          <p:nvPr>
            <p:ph type="body" sz="quarter" idx="21"/>
          </p:nvPr>
        </p:nvSpPr>
        <p:spPr>
          <a:xfrm>
            <a:off x="8264863" y="2154362"/>
            <a:ext cx="3211970"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41" name="Text Placeholder 6">
            <a:extLst>
              <a:ext uri="{FF2B5EF4-FFF2-40B4-BE49-F238E27FC236}">
                <a16:creationId xmlns:a16="http://schemas.microsoft.com/office/drawing/2014/main" id="{ADCC5B80-D27A-2762-3E95-436EEE5A0DE7}"/>
              </a:ext>
            </a:extLst>
          </p:cNvPr>
          <p:cNvSpPr>
            <a:spLocks noGrp="1"/>
          </p:cNvSpPr>
          <p:nvPr>
            <p:ph type="body" sz="quarter" idx="22"/>
          </p:nvPr>
        </p:nvSpPr>
        <p:spPr>
          <a:xfrm>
            <a:off x="8264863" y="1597378"/>
            <a:ext cx="3211970"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423546769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Ic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326198"/>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288082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319B0B18-4860-DA36-3440-4533856C9139}"/>
              </a:ext>
            </a:extLst>
          </p:cNvPr>
          <p:cNvSpPr>
            <a:spLocks noGrp="1"/>
          </p:cNvSpPr>
          <p:nvPr>
            <p:ph type="pic" sz="quarter" idx="13"/>
          </p:nvPr>
        </p:nvSpPr>
        <p:spPr>
          <a:xfrm>
            <a:off x="515938"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1" name="Picture Placeholder 3">
            <a:extLst>
              <a:ext uri="{FF2B5EF4-FFF2-40B4-BE49-F238E27FC236}">
                <a16:creationId xmlns:a16="http://schemas.microsoft.com/office/drawing/2014/main" id="{BF99AA58-9FC0-03DF-8208-27BED5F44ED6}"/>
              </a:ext>
            </a:extLst>
          </p:cNvPr>
          <p:cNvSpPr>
            <a:spLocks noGrp="1"/>
          </p:cNvSpPr>
          <p:nvPr>
            <p:ph type="pic" sz="quarter" idx="23"/>
          </p:nvPr>
        </p:nvSpPr>
        <p:spPr>
          <a:xfrm>
            <a:off x="4458071"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2" name="Picture Placeholder 3">
            <a:extLst>
              <a:ext uri="{FF2B5EF4-FFF2-40B4-BE49-F238E27FC236}">
                <a16:creationId xmlns:a16="http://schemas.microsoft.com/office/drawing/2014/main" id="{AD148B2F-B493-BFBF-8393-261886DA3EE6}"/>
              </a:ext>
            </a:extLst>
          </p:cNvPr>
          <p:cNvSpPr>
            <a:spLocks noGrp="1"/>
          </p:cNvSpPr>
          <p:nvPr>
            <p:ph type="pic" sz="quarter" idx="24"/>
          </p:nvPr>
        </p:nvSpPr>
        <p:spPr>
          <a:xfrm>
            <a:off x="8382846"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271459935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Icon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3387491"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3387491"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3387491"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6259044"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6259044"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6259044"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9130597"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913059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913059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1955193949"/>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Icon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28026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28026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28026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50894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50894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50894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73761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73761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73761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6" name="Picture Placeholder 3">
            <a:extLst>
              <a:ext uri="{FF2B5EF4-FFF2-40B4-BE49-F238E27FC236}">
                <a16:creationId xmlns:a16="http://schemas.microsoft.com/office/drawing/2014/main" id="{8B57295D-E6CF-D31C-B144-FCA5CB14DF6B}"/>
              </a:ext>
            </a:extLst>
          </p:cNvPr>
          <p:cNvSpPr>
            <a:spLocks noGrp="1"/>
          </p:cNvSpPr>
          <p:nvPr>
            <p:ph type="pic" sz="quarter" idx="26"/>
          </p:nvPr>
        </p:nvSpPr>
        <p:spPr>
          <a:xfrm>
            <a:off x="96629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7" name="Text Placeholder 6">
            <a:extLst>
              <a:ext uri="{FF2B5EF4-FFF2-40B4-BE49-F238E27FC236}">
                <a16:creationId xmlns:a16="http://schemas.microsoft.com/office/drawing/2014/main" id="{AD0246CA-EA99-001F-02B9-8BA52DCE7337}"/>
              </a:ext>
            </a:extLst>
          </p:cNvPr>
          <p:cNvSpPr>
            <a:spLocks noGrp="1"/>
          </p:cNvSpPr>
          <p:nvPr>
            <p:ph type="body" sz="quarter" idx="27"/>
          </p:nvPr>
        </p:nvSpPr>
        <p:spPr>
          <a:xfrm>
            <a:off x="9662940"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8" name="Text Placeholder 6">
            <a:extLst>
              <a:ext uri="{FF2B5EF4-FFF2-40B4-BE49-F238E27FC236}">
                <a16:creationId xmlns:a16="http://schemas.microsoft.com/office/drawing/2014/main" id="{3D355FF6-773D-9D18-B07A-AFAED992F8C9}"/>
              </a:ext>
            </a:extLst>
          </p:cNvPr>
          <p:cNvSpPr>
            <a:spLocks noGrp="1"/>
          </p:cNvSpPr>
          <p:nvPr>
            <p:ph type="body" sz="quarter" idx="28"/>
          </p:nvPr>
        </p:nvSpPr>
        <p:spPr>
          <a:xfrm>
            <a:off x="9662940"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23144819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nual Timeline">
    <p:spTree>
      <p:nvGrpSpPr>
        <p:cNvPr id="1" name=""/>
        <p:cNvGrpSpPr/>
        <p:nvPr/>
      </p:nvGrpSpPr>
      <p:grpSpPr>
        <a:xfrm>
          <a:off x="0" y="0"/>
          <a:ext cx="0" cy="0"/>
          <a:chOff x="0" y="0"/>
          <a:chExt cx="0" cy="0"/>
        </a:xfrm>
      </p:grpSpPr>
      <p:graphicFrame>
        <p:nvGraphicFramePr>
          <p:cNvPr id="30" name="Table 29">
            <a:extLst>
              <a:ext uri="{FF2B5EF4-FFF2-40B4-BE49-F238E27FC236}">
                <a16:creationId xmlns:a16="http://schemas.microsoft.com/office/drawing/2014/main" id="{803BAA2C-9254-B18D-A058-251E52C66E89}"/>
              </a:ext>
            </a:extLst>
          </p:cNvPr>
          <p:cNvGraphicFramePr>
            <a:graphicFrameLocks noGrp="1"/>
          </p:cNvGraphicFramePr>
          <p:nvPr userDrawn="1">
            <p:extLst>
              <p:ext uri="{D42A27DB-BD31-4B8C-83A1-F6EECF244321}">
                <p14:modId xmlns:p14="http://schemas.microsoft.com/office/powerpoint/2010/main" val="4106880639"/>
              </p:ext>
            </p:extLst>
          </p:nvPr>
        </p:nvGraphicFramePr>
        <p:xfrm>
          <a:off x="606585" y="2278196"/>
          <a:ext cx="11007612" cy="3618726"/>
        </p:xfrm>
        <a:graphic>
          <a:graphicData uri="http://schemas.openxmlformats.org/drawingml/2006/table">
            <a:tbl>
              <a:tblPr bandCol="1">
                <a:tableStyleId>{2D5ABB26-0587-4C30-8999-92F81FD0307C}</a:tableStyleId>
              </a:tblPr>
              <a:tblGrid>
                <a:gridCol w="917301">
                  <a:extLst>
                    <a:ext uri="{9D8B030D-6E8A-4147-A177-3AD203B41FA5}">
                      <a16:colId xmlns:a16="http://schemas.microsoft.com/office/drawing/2014/main" val="4151945498"/>
                    </a:ext>
                  </a:extLst>
                </a:gridCol>
                <a:gridCol w="917301">
                  <a:extLst>
                    <a:ext uri="{9D8B030D-6E8A-4147-A177-3AD203B41FA5}">
                      <a16:colId xmlns:a16="http://schemas.microsoft.com/office/drawing/2014/main" val="1382627474"/>
                    </a:ext>
                  </a:extLst>
                </a:gridCol>
                <a:gridCol w="917301">
                  <a:extLst>
                    <a:ext uri="{9D8B030D-6E8A-4147-A177-3AD203B41FA5}">
                      <a16:colId xmlns:a16="http://schemas.microsoft.com/office/drawing/2014/main" val="2312284562"/>
                    </a:ext>
                  </a:extLst>
                </a:gridCol>
                <a:gridCol w="917301">
                  <a:extLst>
                    <a:ext uri="{9D8B030D-6E8A-4147-A177-3AD203B41FA5}">
                      <a16:colId xmlns:a16="http://schemas.microsoft.com/office/drawing/2014/main" val="380964293"/>
                    </a:ext>
                  </a:extLst>
                </a:gridCol>
                <a:gridCol w="917301">
                  <a:extLst>
                    <a:ext uri="{9D8B030D-6E8A-4147-A177-3AD203B41FA5}">
                      <a16:colId xmlns:a16="http://schemas.microsoft.com/office/drawing/2014/main" val="2227914870"/>
                    </a:ext>
                  </a:extLst>
                </a:gridCol>
                <a:gridCol w="917301">
                  <a:extLst>
                    <a:ext uri="{9D8B030D-6E8A-4147-A177-3AD203B41FA5}">
                      <a16:colId xmlns:a16="http://schemas.microsoft.com/office/drawing/2014/main" val="2386396939"/>
                    </a:ext>
                  </a:extLst>
                </a:gridCol>
                <a:gridCol w="917301">
                  <a:extLst>
                    <a:ext uri="{9D8B030D-6E8A-4147-A177-3AD203B41FA5}">
                      <a16:colId xmlns:a16="http://schemas.microsoft.com/office/drawing/2014/main" val="1442862435"/>
                    </a:ext>
                  </a:extLst>
                </a:gridCol>
                <a:gridCol w="917301">
                  <a:extLst>
                    <a:ext uri="{9D8B030D-6E8A-4147-A177-3AD203B41FA5}">
                      <a16:colId xmlns:a16="http://schemas.microsoft.com/office/drawing/2014/main" val="2496167856"/>
                    </a:ext>
                  </a:extLst>
                </a:gridCol>
                <a:gridCol w="917301">
                  <a:extLst>
                    <a:ext uri="{9D8B030D-6E8A-4147-A177-3AD203B41FA5}">
                      <a16:colId xmlns:a16="http://schemas.microsoft.com/office/drawing/2014/main" val="936398145"/>
                    </a:ext>
                  </a:extLst>
                </a:gridCol>
                <a:gridCol w="917301">
                  <a:extLst>
                    <a:ext uri="{9D8B030D-6E8A-4147-A177-3AD203B41FA5}">
                      <a16:colId xmlns:a16="http://schemas.microsoft.com/office/drawing/2014/main" val="3251811526"/>
                    </a:ext>
                  </a:extLst>
                </a:gridCol>
                <a:gridCol w="917301">
                  <a:extLst>
                    <a:ext uri="{9D8B030D-6E8A-4147-A177-3AD203B41FA5}">
                      <a16:colId xmlns:a16="http://schemas.microsoft.com/office/drawing/2014/main" val="2298212362"/>
                    </a:ext>
                  </a:extLst>
                </a:gridCol>
                <a:gridCol w="917301">
                  <a:extLst>
                    <a:ext uri="{9D8B030D-6E8A-4147-A177-3AD203B41FA5}">
                      <a16:colId xmlns:a16="http://schemas.microsoft.com/office/drawing/2014/main" val="1474312375"/>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noFill/>
                  </a:tcPr>
                </a:tc>
                <a:extLst>
                  <a:ext uri="{0D108BD9-81ED-4DB2-BD59-A6C34878D82A}">
                    <a16:rowId xmlns:a16="http://schemas.microsoft.com/office/drawing/2014/main" val="3469904028"/>
                  </a:ext>
                </a:extLst>
              </a:tr>
            </a:tbl>
          </a:graphicData>
        </a:graphic>
      </p:graphicFrame>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tx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23" name="Text Placeholder 2">
            <a:extLst>
              <a:ext uri="{FF2B5EF4-FFF2-40B4-BE49-F238E27FC236}">
                <a16:creationId xmlns:a16="http://schemas.microsoft.com/office/drawing/2014/main" id="{3031F97C-D610-4D45-F78B-D175D9A0E755}"/>
              </a:ext>
            </a:extLst>
          </p:cNvPr>
          <p:cNvSpPr>
            <a:spLocks noGrp="1"/>
          </p:cNvSpPr>
          <p:nvPr>
            <p:ph type="body" sz="quarter" idx="47"/>
          </p:nvPr>
        </p:nvSpPr>
        <p:spPr>
          <a:xfrm>
            <a:off x="3485839" y="2583275"/>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4" name="Text Placeholder 2">
            <a:extLst>
              <a:ext uri="{FF2B5EF4-FFF2-40B4-BE49-F238E27FC236}">
                <a16:creationId xmlns:a16="http://schemas.microsoft.com/office/drawing/2014/main" id="{1FF72A2C-EC93-1960-E000-9D1BE3C473D1}"/>
              </a:ext>
            </a:extLst>
          </p:cNvPr>
          <p:cNvSpPr>
            <a:spLocks noGrp="1"/>
          </p:cNvSpPr>
          <p:nvPr>
            <p:ph type="body" sz="quarter" idx="48"/>
          </p:nvPr>
        </p:nvSpPr>
        <p:spPr>
          <a:xfrm>
            <a:off x="718374" y="2588233"/>
            <a:ext cx="2451893"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5" name="Text Placeholder 2">
            <a:extLst>
              <a:ext uri="{FF2B5EF4-FFF2-40B4-BE49-F238E27FC236}">
                <a16:creationId xmlns:a16="http://schemas.microsoft.com/office/drawing/2014/main" id="{7B3311CB-DC37-BF2B-8E33-872990686A6F}"/>
              </a:ext>
            </a:extLst>
          </p:cNvPr>
          <p:cNvSpPr>
            <a:spLocks noGrp="1"/>
          </p:cNvSpPr>
          <p:nvPr>
            <p:ph type="body" sz="quarter" idx="49"/>
          </p:nvPr>
        </p:nvSpPr>
        <p:spPr>
          <a:xfrm>
            <a:off x="9020770" y="3112528"/>
            <a:ext cx="2477398"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6" name="Text Placeholder 2">
            <a:extLst>
              <a:ext uri="{FF2B5EF4-FFF2-40B4-BE49-F238E27FC236}">
                <a16:creationId xmlns:a16="http://schemas.microsoft.com/office/drawing/2014/main" id="{4C6A5BFA-3D10-182C-1A20-2F9F25DA5EC7}"/>
              </a:ext>
            </a:extLst>
          </p:cNvPr>
          <p:cNvSpPr>
            <a:spLocks noGrp="1"/>
          </p:cNvSpPr>
          <p:nvPr>
            <p:ph type="body" sz="quarter" idx="50"/>
          </p:nvPr>
        </p:nvSpPr>
        <p:spPr>
          <a:xfrm>
            <a:off x="718374" y="3112528"/>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7" name="Text Placeholder 2">
            <a:extLst>
              <a:ext uri="{FF2B5EF4-FFF2-40B4-BE49-F238E27FC236}">
                <a16:creationId xmlns:a16="http://schemas.microsoft.com/office/drawing/2014/main" id="{63D306BC-6AA0-5B15-EAD0-1C4B6C007AE2}"/>
              </a:ext>
            </a:extLst>
          </p:cNvPr>
          <p:cNvSpPr>
            <a:spLocks noGrp="1"/>
          </p:cNvSpPr>
          <p:nvPr>
            <p:ph type="body" sz="quarter" idx="52"/>
          </p:nvPr>
        </p:nvSpPr>
        <p:spPr>
          <a:xfrm>
            <a:off x="718374" y="3636823"/>
            <a:ext cx="10779794" cy="380567"/>
          </a:xfrm>
          <a:prstGeom prst="roundRect">
            <a:avLst>
              <a:gd name="adj" fmla="val 50000"/>
            </a:avLst>
          </a:prstGeom>
          <a:solidFill>
            <a:schemeClr val="tx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8" name="Text Placeholder 2">
            <a:extLst>
              <a:ext uri="{FF2B5EF4-FFF2-40B4-BE49-F238E27FC236}">
                <a16:creationId xmlns:a16="http://schemas.microsoft.com/office/drawing/2014/main" id="{2F279148-11D1-D193-7504-E15A8DBBB7ED}"/>
              </a:ext>
            </a:extLst>
          </p:cNvPr>
          <p:cNvSpPr>
            <a:spLocks noGrp="1"/>
          </p:cNvSpPr>
          <p:nvPr>
            <p:ph type="body" sz="quarter" idx="54"/>
          </p:nvPr>
        </p:nvSpPr>
        <p:spPr>
          <a:xfrm>
            <a:off x="1947773" y="4161117"/>
            <a:ext cx="9537643"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9" name="Text Placeholder 2">
            <a:extLst>
              <a:ext uri="{FF2B5EF4-FFF2-40B4-BE49-F238E27FC236}">
                <a16:creationId xmlns:a16="http://schemas.microsoft.com/office/drawing/2014/main" id="{B7F7FC01-6091-5D90-D333-FA5671F43B8E}"/>
              </a:ext>
            </a:extLst>
          </p:cNvPr>
          <p:cNvSpPr>
            <a:spLocks noGrp="1"/>
          </p:cNvSpPr>
          <p:nvPr>
            <p:ph type="body" sz="quarter" idx="56"/>
          </p:nvPr>
        </p:nvSpPr>
        <p:spPr>
          <a:xfrm>
            <a:off x="7492654" y="4685411"/>
            <a:ext cx="3986410" cy="380567"/>
          </a:xfrm>
          <a:prstGeom prst="roundRect">
            <a:avLst>
              <a:gd name="adj" fmla="val 50000"/>
            </a:avLst>
          </a:prstGeom>
          <a:solidFill>
            <a:schemeClr val="accent5"/>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321239904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Icons x4 Gri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1549400"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1549400"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D3B567E7-3D24-6F43-A35A-BBC5B9C571B7}"/>
              </a:ext>
            </a:extLst>
          </p:cNvPr>
          <p:cNvSpPr>
            <a:spLocks noGrp="1"/>
          </p:cNvSpPr>
          <p:nvPr>
            <p:ph type="pic" sz="quarter" idx="17"/>
          </p:nvPr>
        </p:nvSpPr>
        <p:spPr>
          <a:xfrm>
            <a:off x="515938"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1" name="Text Placeholder 6">
            <a:extLst>
              <a:ext uri="{FF2B5EF4-FFF2-40B4-BE49-F238E27FC236}">
                <a16:creationId xmlns:a16="http://schemas.microsoft.com/office/drawing/2014/main" id="{93E388B6-7D3E-7F4E-89BF-34EFDCA27B09}"/>
              </a:ext>
            </a:extLst>
          </p:cNvPr>
          <p:cNvSpPr>
            <a:spLocks noGrp="1"/>
          </p:cNvSpPr>
          <p:nvPr>
            <p:ph type="body" sz="quarter" idx="18"/>
          </p:nvPr>
        </p:nvSpPr>
        <p:spPr>
          <a:xfrm>
            <a:off x="1549400"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881671EB-257B-ED4B-947C-F1B6F4FDC869}"/>
              </a:ext>
            </a:extLst>
          </p:cNvPr>
          <p:cNvSpPr>
            <a:spLocks noGrp="1"/>
          </p:cNvSpPr>
          <p:nvPr>
            <p:ph type="body" sz="quarter" idx="19"/>
          </p:nvPr>
        </p:nvSpPr>
        <p:spPr>
          <a:xfrm>
            <a:off x="1549400" y="3786232"/>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3" name="Picture Placeholder 3">
            <a:extLst>
              <a:ext uri="{FF2B5EF4-FFF2-40B4-BE49-F238E27FC236}">
                <a16:creationId xmlns:a16="http://schemas.microsoft.com/office/drawing/2014/main" id="{92691027-CA0E-E24A-BE52-C681CD1360B7}"/>
              </a:ext>
            </a:extLst>
          </p:cNvPr>
          <p:cNvSpPr>
            <a:spLocks noGrp="1"/>
          </p:cNvSpPr>
          <p:nvPr>
            <p:ph type="pic" sz="quarter" idx="20"/>
          </p:nvPr>
        </p:nvSpPr>
        <p:spPr>
          <a:xfrm>
            <a:off x="6498773"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4" name="Text Placeholder 6">
            <a:extLst>
              <a:ext uri="{FF2B5EF4-FFF2-40B4-BE49-F238E27FC236}">
                <a16:creationId xmlns:a16="http://schemas.microsoft.com/office/drawing/2014/main" id="{6C29C828-D0AF-8740-B636-DCE11FB0484F}"/>
              </a:ext>
            </a:extLst>
          </p:cNvPr>
          <p:cNvSpPr>
            <a:spLocks noGrp="1"/>
          </p:cNvSpPr>
          <p:nvPr>
            <p:ph type="body" sz="quarter" idx="21"/>
          </p:nvPr>
        </p:nvSpPr>
        <p:spPr>
          <a:xfrm>
            <a:off x="7532235"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58CECF4C-60E6-054F-A58B-39ED49ED6AD2}"/>
              </a:ext>
            </a:extLst>
          </p:cNvPr>
          <p:cNvSpPr>
            <a:spLocks noGrp="1"/>
          </p:cNvSpPr>
          <p:nvPr>
            <p:ph type="body" sz="quarter" idx="22"/>
          </p:nvPr>
        </p:nvSpPr>
        <p:spPr>
          <a:xfrm>
            <a:off x="7532235"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6" name="Picture Placeholder 3">
            <a:extLst>
              <a:ext uri="{FF2B5EF4-FFF2-40B4-BE49-F238E27FC236}">
                <a16:creationId xmlns:a16="http://schemas.microsoft.com/office/drawing/2014/main" id="{CD7BB1DF-4B0D-0046-AD00-F6E58908BDED}"/>
              </a:ext>
            </a:extLst>
          </p:cNvPr>
          <p:cNvSpPr>
            <a:spLocks noGrp="1"/>
          </p:cNvSpPr>
          <p:nvPr>
            <p:ph type="pic" sz="quarter" idx="23"/>
          </p:nvPr>
        </p:nvSpPr>
        <p:spPr>
          <a:xfrm>
            <a:off x="6498773"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Text Placeholder 6">
            <a:extLst>
              <a:ext uri="{FF2B5EF4-FFF2-40B4-BE49-F238E27FC236}">
                <a16:creationId xmlns:a16="http://schemas.microsoft.com/office/drawing/2014/main" id="{FDABD8D9-C71A-A446-8E62-82A359216E99}"/>
              </a:ext>
            </a:extLst>
          </p:cNvPr>
          <p:cNvSpPr>
            <a:spLocks noGrp="1"/>
          </p:cNvSpPr>
          <p:nvPr>
            <p:ph type="body" sz="quarter" idx="24"/>
          </p:nvPr>
        </p:nvSpPr>
        <p:spPr>
          <a:xfrm>
            <a:off x="7532235"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0340EBB2-1491-9444-9D25-3567B2AAB22F}"/>
              </a:ext>
            </a:extLst>
          </p:cNvPr>
          <p:cNvSpPr>
            <a:spLocks noGrp="1"/>
          </p:cNvSpPr>
          <p:nvPr>
            <p:ph type="body" sz="quarter" idx="25"/>
          </p:nvPr>
        </p:nvSpPr>
        <p:spPr>
          <a:xfrm>
            <a:off x="7532235" y="3786232"/>
            <a:ext cx="4143829" cy="382135"/>
          </a:xfrm>
        </p:spPr>
        <p:txBody>
          <a:bodyPr>
            <a:normAutofit/>
          </a:bodyPr>
          <a:lstStyle>
            <a:lvl1pPr>
              <a:defRPr sz="18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2250084428"/>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ext + 3 Objectiv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3" name="Round Same-side Corner of Rectangle 22">
            <a:extLst>
              <a:ext uri="{FF2B5EF4-FFF2-40B4-BE49-F238E27FC236}">
                <a16:creationId xmlns:a16="http://schemas.microsoft.com/office/drawing/2014/main" id="{16D0EA1C-2C30-674C-9E0D-D3B85EFE8B44}"/>
              </a:ext>
            </a:extLst>
          </p:cNvPr>
          <p:cNvSpPr/>
          <p:nvPr userDrawn="1"/>
        </p:nvSpPr>
        <p:spPr>
          <a:xfrm rot="5400000" flipH="1">
            <a:off x="8698709" y="2420146"/>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4" name="Text Placeholder 6">
            <a:extLst>
              <a:ext uri="{FF2B5EF4-FFF2-40B4-BE49-F238E27FC236}">
                <a16:creationId xmlns:a16="http://schemas.microsoft.com/office/drawing/2014/main" id="{0933F7F4-7E4A-AD4A-B080-3883C01BCEA1}"/>
              </a:ext>
            </a:extLst>
          </p:cNvPr>
          <p:cNvSpPr>
            <a:spLocks noGrp="1"/>
          </p:cNvSpPr>
          <p:nvPr>
            <p:ph type="body" sz="quarter" idx="27"/>
          </p:nvPr>
        </p:nvSpPr>
        <p:spPr>
          <a:xfrm>
            <a:off x="7955149" y="5013397"/>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66DF01F6-3014-6E4B-AB71-62673ED7268C}"/>
              </a:ext>
            </a:extLst>
          </p:cNvPr>
          <p:cNvSpPr>
            <a:spLocks noGrp="1"/>
          </p:cNvSpPr>
          <p:nvPr>
            <p:ph type="body" sz="quarter" idx="28" hasCustomPrompt="1"/>
          </p:nvPr>
        </p:nvSpPr>
        <p:spPr>
          <a:xfrm>
            <a:off x="7955149" y="4663313"/>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26" name="Picture Placeholder 3">
            <a:extLst>
              <a:ext uri="{FF2B5EF4-FFF2-40B4-BE49-F238E27FC236}">
                <a16:creationId xmlns:a16="http://schemas.microsoft.com/office/drawing/2014/main" id="{E49618F2-620F-A042-9095-E7C4C137E2ED}"/>
              </a:ext>
            </a:extLst>
          </p:cNvPr>
          <p:cNvSpPr>
            <a:spLocks noGrp="1"/>
          </p:cNvSpPr>
          <p:nvPr>
            <p:ph type="pic" sz="quarter" idx="29"/>
          </p:nvPr>
        </p:nvSpPr>
        <p:spPr>
          <a:xfrm>
            <a:off x="6957092" y="4846809"/>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Round Same-side Corner of Rectangle 26">
            <a:extLst>
              <a:ext uri="{FF2B5EF4-FFF2-40B4-BE49-F238E27FC236}">
                <a16:creationId xmlns:a16="http://schemas.microsoft.com/office/drawing/2014/main" id="{CFB215F2-B96A-D14F-B549-E8D9FA660A0B}"/>
              </a:ext>
            </a:extLst>
          </p:cNvPr>
          <p:cNvSpPr/>
          <p:nvPr userDrawn="1"/>
        </p:nvSpPr>
        <p:spPr>
          <a:xfrm rot="5400000" flipH="1">
            <a:off x="8698709" y="791363"/>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8" name="Text Placeholder 6">
            <a:extLst>
              <a:ext uri="{FF2B5EF4-FFF2-40B4-BE49-F238E27FC236}">
                <a16:creationId xmlns:a16="http://schemas.microsoft.com/office/drawing/2014/main" id="{F2701821-5C13-4746-B598-28CE9EEFDFD0}"/>
              </a:ext>
            </a:extLst>
          </p:cNvPr>
          <p:cNvSpPr>
            <a:spLocks noGrp="1"/>
          </p:cNvSpPr>
          <p:nvPr>
            <p:ph type="body" sz="quarter" idx="30"/>
          </p:nvPr>
        </p:nvSpPr>
        <p:spPr>
          <a:xfrm>
            <a:off x="7955149" y="3384614"/>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8C928579-FF9D-8E4F-912D-F44BF03ECF0E}"/>
              </a:ext>
            </a:extLst>
          </p:cNvPr>
          <p:cNvSpPr>
            <a:spLocks noGrp="1"/>
          </p:cNvSpPr>
          <p:nvPr>
            <p:ph type="body" sz="quarter" idx="31" hasCustomPrompt="1"/>
          </p:nvPr>
        </p:nvSpPr>
        <p:spPr>
          <a:xfrm>
            <a:off x="7955149" y="3034530"/>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0" name="Picture Placeholder 3">
            <a:extLst>
              <a:ext uri="{FF2B5EF4-FFF2-40B4-BE49-F238E27FC236}">
                <a16:creationId xmlns:a16="http://schemas.microsoft.com/office/drawing/2014/main" id="{B617E54E-8C7A-E24B-A3E6-FFD196430237}"/>
              </a:ext>
            </a:extLst>
          </p:cNvPr>
          <p:cNvSpPr>
            <a:spLocks noGrp="1"/>
          </p:cNvSpPr>
          <p:nvPr>
            <p:ph type="pic" sz="quarter" idx="32"/>
          </p:nvPr>
        </p:nvSpPr>
        <p:spPr>
          <a:xfrm>
            <a:off x="6957092" y="3218026"/>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31" name="Round Same-side Corner of Rectangle 30">
            <a:extLst>
              <a:ext uri="{FF2B5EF4-FFF2-40B4-BE49-F238E27FC236}">
                <a16:creationId xmlns:a16="http://schemas.microsoft.com/office/drawing/2014/main" id="{468DF2F5-0340-4C4E-8BAB-B68D68BDB1CC}"/>
              </a:ext>
            </a:extLst>
          </p:cNvPr>
          <p:cNvSpPr/>
          <p:nvPr userDrawn="1"/>
        </p:nvSpPr>
        <p:spPr>
          <a:xfrm rot="5400000" flipH="1">
            <a:off x="8698709" y="-837418"/>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2" name="Text Placeholder 6">
            <a:extLst>
              <a:ext uri="{FF2B5EF4-FFF2-40B4-BE49-F238E27FC236}">
                <a16:creationId xmlns:a16="http://schemas.microsoft.com/office/drawing/2014/main" id="{8297A7AF-4FD1-0044-A50C-5C0CE488521B}"/>
              </a:ext>
            </a:extLst>
          </p:cNvPr>
          <p:cNvSpPr>
            <a:spLocks noGrp="1"/>
          </p:cNvSpPr>
          <p:nvPr>
            <p:ph type="body" sz="quarter" idx="33"/>
          </p:nvPr>
        </p:nvSpPr>
        <p:spPr>
          <a:xfrm>
            <a:off x="7955149" y="1755833"/>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6C19D012-767E-A845-8105-4B4C4887921E}"/>
              </a:ext>
            </a:extLst>
          </p:cNvPr>
          <p:cNvSpPr>
            <a:spLocks noGrp="1"/>
          </p:cNvSpPr>
          <p:nvPr>
            <p:ph type="body" sz="quarter" idx="34" hasCustomPrompt="1"/>
          </p:nvPr>
        </p:nvSpPr>
        <p:spPr>
          <a:xfrm>
            <a:off x="7955149" y="1405749"/>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4" name="Picture Placeholder 3">
            <a:extLst>
              <a:ext uri="{FF2B5EF4-FFF2-40B4-BE49-F238E27FC236}">
                <a16:creationId xmlns:a16="http://schemas.microsoft.com/office/drawing/2014/main" id="{DD5DD0FD-09C0-E049-944D-E6046E4FD565}"/>
              </a:ext>
            </a:extLst>
          </p:cNvPr>
          <p:cNvSpPr>
            <a:spLocks noGrp="1"/>
          </p:cNvSpPr>
          <p:nvPr>
            <p:ph type="pic" sz="quarter" idx="35"/>
          </p:nvPr>
        </p:nvSpPr>
        <p:spPr>
          <a:xfrm>
            <a:off x="6957092" y="1589245"/>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269602406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Flow Chart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grpSp>
        <p:nvGrpSpPr>
          <p:cNvPr id="18" name="Group 17">
            <a:extLst>
              <a:ext uri="{FF2B5EF4-FFF2-40B4-BE49-F238E27FC236}">
                <a16:creationId xmlns:a16="http://schemas.microsoft.com/office/drawing/2014/main" id="{5498C8CE-3879-2F54-526A-4FB3BC35A614}"/>
              </a:ext>
            </a:extLst>
          </p:cNvPr>
          <p:cNvGrpSpPr/>
          <p:nvPr userDrawn="1"/>
        </p:nvGrpSpPr>
        <p:grpSpPr>
          <a:xfrm>
            <a:off x="506981" y="2354656"/>
            <a:ext cx="11169081" cy="3558782"/>
            <a:chOff x="506982" y="1923728"/>
            <a:chExt cx="8410120" cy="2679700"/>
          </a:xfrm>
        </p:grpSpPr>
        <p:pic>
          <p:nvPicPr>
            <p:cNvPr id="3" name="Graphic 2">
              <a:extLst>
                <a:ext uri="{FF2B5EF4-FFF2-40B4-BE49-F238E27FC236}">
                  <a16:creationId xmlns:a16="http://schemas.microsoft.com/office/drawing/2014/main" id="{FF8E22B8-C626-33CF-AF31-C216F153582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59702" y="1923728"/>
              <a:ext cx="2057400" cy="2679700"/>
            </a:xfrm>
            <a:prstGeom prst="rect">
              <a:avLst/>
            </a:prstGeom>
          </p:spPr>
        </p:pic>
        <p:pic>
          <p:nvPicPr>
            <p:cNvPr id="5" name="Graphic 4">
              <a:extLst>
                <a:ext uri="{FF2B5EF4-FFF2-40B4-BE49-F238E27FC236}">
                  <a16:creationId xmlns:a16="http://schemas.microsoft.com/office/drawing/2014/main" id="{51CC370D-D55C-CF1D-A84D-FC3FD269EFA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733662" y="1923728"/>
              <a:ext cx="2209800" cy="2679700"/>
            </a:xfrm>
            <a:prstGeom prst="rect">
              <a:avLst/>
            </a:prstGeom>
          </p:spPr>
        </p:pic>
        <p:pic>
          <p:nvPicPr>
            <p:cNvPr id="8" name="Graphic 7">
              <a:extLst>
                <a:ext uri="{FF2B5EF4-FFF2-40B4-BE49-F238E27FC236}">
                  <a16:creationId xmlns:a16="http://schemas.microsoft.com/office/drawing/2014/main" id="{0CF38F8D-CE10-398F-DC92-0410984D5CA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607622" y="1923728"/>
              <a:ext cx="2209800" cy="2679700"/>
            </a:xfrm>
            <a:prstGeom prst="rect">
              <a:avLst/>
            </a:prstGeom>
          </p:spPr>
        </p:pic>
        <p:pic>
          <p:nvPicPr>
            <p:cNvPr id="11" name="Graphic 10">
              <a:extLst>
                <a:ext uri="{FF2B5EF4-FFF2-40B4-BE49-F238E27FC236}">
                  <a16:creationId xmlns:a16="http://schemas.microsoft.com/office/drawing/2014/main" id="{71C8FE21-D454-2669-5018-BDB88B7A469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06982" y="1923728"/>
              <a:ext cx="2184400" cy="2679700"/>
            </a:xfrm>
            <a:prstGeom prst="rect">
              <a:avLst/>
            </a:prstGeom>
          </p:spPr>
        </p:pic>
      </p:grpSp>
      <p:sp>
        <p:nvSpPr>
          <p:cNvPr id="20" name="Text Placeholder 8">
            <a:extLst>
              <a:ext uri="{FF2B5EF4-FFF2-40B4-BE49-F238E27FC236}">
                <a16:creationId xmlns:a16="http://schemas.microsoft.com/office/drawing/2014/main" id="{469A369E-3216-3A94-D069-C4212D6C5B2A}"/>
              </a:ext>
            </a:extLst>
          </p:cNvPr>
          <p:cNvSpPr>
            <a:spLocks noGrp="1"/>
          </p:cNvSpPr>
          <p:nvPr>
            <p:ph type="body" idx="13"/>
          </p:nvPr>
        </p:nvSpPr>
        <p:spPr>
          <a:xfrm>
            <a:off x="531133" y="1304925"/>
            <a:ext cx="11144930" cy="853194"/>
          </a:xfrm>
        </p:spPr>
        <p:txBody>
          <a:bodyPr numCol="1" spcCol="180000"/>
          <a:lstStyle>
            <a:lvl1pPr marL="0" indent="0">
              <a:spcAft>
                <a:spcPts val="600"/>
              </a:spcAft>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21" name="Text Placeholder 6">
            <a:extLst>
              <a:ext uri="{FF2B5EF4-FFF2-40B4-BE49-F238E27FC236}">
                <a16:creationId xmlns:a16="http://schemas.microsoft.com/office/drawing/2014/main" id="{8A9C1315-921F-285F-D6BD-A177DE53DC2E}"/>
              </a:ext>
            </a:extLst>
          </p:cNvPr>
          <p:cNvSpPr>
            <a:spLocks noGrp="1"/>
          </p:cNvSpPr>
          <p:nvPr>
            <p:ph type="body" sz="quarter" idx="15"/>
          </p:nvPr>
        </p:nvSpPr>
        <p:spPr>
          <a:xfrm>
            <a:off x="675643"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4F0999A6-8092-1A74-E3A2-26CC341F65C7}"/>
              </a:ext>
            </a:extLst>
          </p:cNvPr>
          <p:cNvSpPr>
            <a:spLocks noGrp="1"/>
          </p:cNvSpPr>
          <p:nvPr>
            <p:ph type="body" sz="quarter" idx="16"/>
          </p:nvPr>
        </p:nvSpPr>
        <p:spPr>
          <a:xfrm>
            <a:off x="675643" y="2501966"/>
            <a:ext cx="2290922" cy="443198"/>
          </a:xfrm>
        </p:spPr>
        <p:txBody>
          <a:bodyPr wrap="square" anchor="ctr">
            <a:noAutofit/>
          </a:bodyPr>
          <a:lstStyle>
            <a:lvl1pPr>
              <a:lnSpc>
                <a:spcPct val="90000"/>
              </a:lnSpc>
              <a:defRPr sz="2000" b="1">
                <a:solidFill>
                  <a:schemeClr val="bg2"/>
                </a:solidFill>
              </a:defRPr>
            </a:lvl1pPr>
          </a:lstStyle>
          <a:p>
            <a:pPr lvl="0"/>
            <a:r>
              <a:rPr lang="en-GB"/>
              <a:t>Click to edit Master text styles</a:t>
            </a:r>
          </a:p>
        </p:txBody>
      </p:sp>
      <p:sp>
        <p:nvSpPr>
          <p:cNvPr id="26" name="Text Placeholder 6">
            <a:extLst>
              <a:ext uri="{FF2B5EF4-FFF2-40B4-BE49-F238E27FC236}">
                <a16:creationId xmlns:a16="http://schemas.microsoft.com/office/drawing/2014/main" id="{F5E81801-D408-BD68-8EF8-821176E4315D}"/>
              </a:ext>
            </a:extLst>
          </p:cNvPr>
          <p:cNvSpPr>
            <a:spLocks noGrp="1"/>
          </p:cNvSpPr>
          <p:nvPr>
            <p:ph type="body" sz="quarter" idx="17"/>
          </p:nvPr>
        </p:nvSpPr>
        <p:spPr>
          <a:xfrm>
            <a:off x="3583362" y="3054704"/>
            <a:ext cx="2231105"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7" name="Text Placeholder 6">
            <a:extLst>
              <a:ext uri="{FF2B5EF4-FFF2-40B4-BE49-F238E27FC236}">
                <a16:creationId xmlns:a16="http://schemas.microsoft.com/office/drawing/2014/main" id="{FE29D8EA-6114-4150-3B97-EAD0BB047B28}"/>
              </a:ext>
            </a:extLst>
          </p:cNvPr>
          <p:cNvSpPr>
            <a:spLocks noGrp="1"/>
          </p:cNvSpPr>
          <p:nvPr>
            <p:ph type="body" sz="quarter" idx="18"/>
          </p:nvPr>
        </p:nvSpPr>
        <p:spPr>
          <a:xfrm>
            <a:off x="3583362" y="2501966"/>
            <a:ext cx="2231105" cy="443198"/>
          </a:xfrm>
        </p:spPr>
        <p:txBody>
          <a:bodyPr wrap="square" anchor="ctr">
            <a:noAutofit/>
          </a:bodyPr>
          <a:lstStyle>
            <a:lvl1pPr>
              <a:lnSpc>
                <a:spcPct val="90000"/>
              </a:lnSpc>
              <a:defRPr sz="2000" b="1">
                <a:solidFill>
                  <a:schemeClr val="accent1"/>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832C3EE2-E731-14E8-F235-F0DC107603F1}"/>
              </a:ext>
            </a:extLst>
          </p:cNvPr>
          <p:cNvSpPr>
            <a:spLocks noGrp="1"/>
          </p:cNvSpPr>
          <p:nvPr>
            <p:ph type="body" sz="quarter" idx="19"/>
          </p:nvPr>
        </p:nvSpPr>
        <p:spPr>
          <a:xfrm>
            <a:off x="6396559" y="3054704"/>
            <a:ext cx="2251850"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3514D2BC-4EB5-482F-640F-D4ECA3398E7B}"/>
              </a:ext>
            </a:extLst>
          </p:cNvPr>
          <p:cNvSpPr>
            <a:spLocks noGrp="1"/>
          </p:cNvSpPr>
          <p:nvPr>
            <p:ph type="body" sz="quarter" idx="20"/>
          </p:nvPr>
        </p:nvSpPr>
        <p:spPr>
          <a:xfrm>
            <a:off x="6396559" y="2501966"/>
            <a:ext cx="2251850" cy="443198"/>
          </a:xfrm>
        </p:spPr>
        <p:txBody>
          <a:bodyPr wrap="square" anchor="ctr">
            <a:noAutofit/>
          </a:bodyPr>
          <a:lstStyle>
            <a:lvl1pPr>
              <a:lnSpc>
                <a:spcPct val="90000"/>
              </a:lnSpc>
              <a:defRPr sz="2000" b="1">
                <a:solidFill>
                  <a:schemeClr val="accent4"/>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176B8D71-6027-E9D4-DE0B-4336DE4C8765}"/>
              </a:ext>
            </a:extLst>
          </p:cNvPr>
          <p:cNvSpPr>
            <a:spLocks noGrp="1"/>
          </p:cNvSpPr>
          <p:nvPr>
            <p:ph type="body" sz="quarter" idx="21"/>
          </p:nvPr>
        </p:nvSpPr>
        <p:spPr>
          <a:xfrm>
            <a:off x="9244461"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006DA17C-A871-793A-2C8F-F98A0EDA8ED0}"/>
              </a:ext>
            </a:extLst>
          </p:cNvPr>
          <p:cNvSpPr>
            <a:spLocks noGrp="1"/>
          </p:cNvSpPr>
          <p:nvPr>
            <p:ph type="body" sz="quarter" idx="22"/>
          </p:nvPr>
        </p:nvSpPr>
        <p:spPr>
          <a:xfrm>
            <a:off x="9244461" y="2501966"/>
            <a:ext cx="2290922" cy="443198"/>
          </a:xfrm>
        </p:spPr>
        <p:txBody>
          <a:bodyPr wrap="square" anchor="ctr">
            <a:noAutofit/>
          </a:bodyPr>
          <a:lstStyle>
            <a:lvl1pPr>
              <a:lnSpc>
                <a:spcPct val="90000"/>
              </a:lnSpc>
              <a:defRPr sz="2000" b="1">
                <a:solidFill>
                  <a:schemeClr val="accent5"/>
                </a:solidFill>
              </a:defRPr>
            </a:lvl1pPr>
          </a:lstStyle>
          <a:p>
            <a:pPr lvl="0"/>
            <a:r>
              <a:rPr lang="en-GB"/>
              <a:t>Click to edit Master text styles</a:t>
            </a:r>
          </a:p>
        </p:txBody>
      </p:sp>
    </p:spTree>
    <p:extLst>
      <p:ext uri="{BB962C8B-B14F-4D97-AF65-F5344CB8AC3E}">
        <p14:creationId xmlns:p14="http://schemas.microsoft.com/office/powerpoint/2010/main" val="2594459785"/>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652260" y="1304924"/>
            <a:ext cx="5033328" cy="4608501"/>
          </a:xfrm>
        </p:spPr>
        <p:txBody>
          <a:bodyPr numCol="1" spcCol="180000">
            <a:noAutofit/>
          </a:bodyPr>
          <a:lstStyle>
            <a:lvl1pPr marL="0" indent="0">
              <a:spcAft>
                <a:spcPts val="1200"/>
              </a:spcAft>
              <a:buClr>
                <a:schemeClr val="bg2"/>
              </a:buClr>
              <a:buFont typeface="Arial" panose="020B0604020202020204" pitchFamily="34" charset="0"/>
              <a:buNone/>
              <a:defRPr sz="24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551173399"/>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Text, 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345193" y="1304925"/>
            <a:ext cx="5340395" cy="312265"/>
          </a:xfrm>
        </p:spPr>
        <p:txBody>
          <a:bodyPr numCol="1" spcCol="180000">
            <a:spAutoFit/>
          </a:bodyPr>
          <a:lstStyle>
            <a:lvl1pPr marL="0" indent="0">
              <a:spcAft>
                <a:spcPts val="600"/>
              </a:spcAft>
              <a:buClr>
                <a:schemeClr val="bg2"/>
              </a:buClr>
              <a:buFont typeface="Arial" panose="020B0604020202020204" pitchFamily="34" charset="0"/>
              <a:buNone/>
              <a:defRPr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3" name="Text Placeholder 8">
            <a:extLst>
              <a:ext uri="{FF2B5EF4-FFF2-40B4-BE49-F238E27FC236}">
                <a16:creationId xmlns:a16="http://schemas.microsoft.com/office/drawing/2014/main" id="{4BC205A0-AF05-E822-A6D1-8E80B8895804}"/>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3407684692"/>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Picture Placeholder 2">
            <a:extLst>
              <a:ext uri="{FF2B5EF4-FFF2-40B4-BE49-F238E27FC236}">
                <a16:creationId xmlns:a16="http://schemas.microsoft.com/office/drawing/2014/main" id="{15315BB4-CEA5-4429-26F4-D4B56B8BE141}"/>
              </a:ext>
            </a:extLst>
          </p:cNvPr>
          <p:cNvSpPr>
            <a:spLocks noGrp="1"/>
          </p:cNvSpPr>
          <p:nvPr>
            <p:ph type="pic" sz="quarter" idx="19"/>
          </p:nvPr>
        </p:nvSpPr>
        <p:spPr>
          <a:xfrm>
            <a:off x="6359525" y="368300"/>
            <a:ext cx="5326063" cy="2685505"/>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02F1485A-E0B4-C14E-58C4-9144A8FEE29C}"/>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4086627082"/>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Text + Image 1">
    <p:spTree>
      <p:nvGrpSpPr>
        <p:cNvPr id="1" name=""/>
        <p:cNvGrpSpPr/>
        <p:nvPr/>
      </p:nvGrpSpPr>
      <p:grpSpPr>
        <a:xfrm>
          <a:off x="0" y="0"/>
          <a:ext cx="0" cy="0"/>
          <a:chOff x="0" y="0"/>
          <a:chExt cx="0" cy="0"/>
        </a:xfrm>
      </p:grpSpPr>
      <p:sp>
        <p:nvSpPr>
          <p:cNvPr id="12" name="Picture Placeholder 27">
            <a:extLst>
              <a:ext uri="{FF2B5EF4-FFF2-40B4-BE49-F238E27FC236}">
                <a16:creationId xmlns:a16="http://schemas.microsoft.com/office/drawing/2014/main" id="{1426049D-A517-EA42-AFCA-8DDB22C6BA37}"/>
              </a:ext>
            </a:extLst>
          </p:cNvPr>
          <p:cNvSpPr>
            <a:spLocks noGrp="1"/>
          </p:cNvSpPr>
          <p:nvPr>
            <p:ph type="pic" sz="quarter" idx="15" hasCustomPrompt="1"/>
          </p:nvPr>
        </p:nvSpPr>
        <p:spPr>
          <a:xfrm>
            <a:off x="6495588" y="-10508"/>
            <a:ext cx="5711376" cy="6879020"/>
          </a:xfrm>
          <a:custGeom>
            <a:avLst/>
            <a:gdLst>
              <a:gd name="connsiteX0" fmla="*/ 0 w 7962406"/>
              <a:gd name="connsiteY0" fmla="*/ 0 h 6857999"/>
              <a:gd name="connsiteX1" fmla="*/ 7962406 w 7962406"/>
              <a:gd name="connsiteY1" fmla="*/ 0 h 6857999"/>
              <a:gd name="connsiteX2" fmla="*/ 7962406 w 7962406"/>
              <a:gd name="connsiteY2" fmla="*/ 6857999 h 6857999"/>
              <a:gd name="connsiteX3" fmla="*/ 1019785 w 7962406"/>
              <a:gd name="connsiteY3" fmla="*/ 6857999 h 6857999"/>
              <a:gd name="connsiteX4" fmla="*/ 0 w 7962406"/>
              <a:gd name="connsiteY4" fmla="*/ 5838214 h 6857999"/>
              <a:gd name="connsiteX0" fmla="*/ 0 w 7962406"/>
              <a:gd name="connsiteY0" fmla="*/ 0 h 6857999"/>
              <a:gd name="connsiteX1" fmla="*/ 6039013 w 7962406"/>
              <a:gd name="connsiteY1" fmla="*/ 84083 h 6857999"/>
              <a:gd name="connsiteX2" fmla="*/ 7962406 w 7962406"/>
              <a:gd name="connsiteY2" fmla="*/ 6857999 h 6857999"/>
              <a:gd name="connsiteX3" fmla="*/ 1019785 w 7962406"/>
              <a:gd name="connsiteY3" fmla="*/ 6857999 h 6857999"/>
              <a:gd name="connsiteX4" fmla="*/ 0 w 7962406"/>
              <a:gd name="connsiteY4" fmla="*/ 5838214 h 6857999"/>
              <a:gd name="connsiteX5" fmla="*/ 0 w 7962406"/>
              <a:gd name="connsiteY5" fmla="*/ 0 h 6857999"/>
              <a:gd name="connsiteX0" fmla="*/ 0 w 7962406"/>
              <a:gd name="connsiteY0" fmla="*/ 10510 h 6868509"/>
              <a:gd name="connsiteX1" fmla="*/ 6144117 w 7962406"/>
              <a:gd name="connsiteY1" fmla="*/ 0 h 6868509"/>
              <a:gd name="connsiteX2" fmla="*/ 7962406 w 7962406"/>
              <a:gd name="connsiteY2" fmla="*/ 6868509 h 6868509"/>
              <a:gd name="connsiteX3" fmla="*/ 1019785 w 7962406"/>
              <a:gd name="connsiteY3" fmla="*/ 6868509 h 6868509"/>
              <a:gd name="connsiteX4" fmla="*/ 0 w 7962406"/>
              <a:gd name="connsiteY4" fmla="*/ 5848724 h 6868509"/>
              <a:gd name="connsiteX5" fmla="*/ 0 w 7962406"/>
              <a:gd name="connsiteY5" fmla="*/ 10510 h 6868509"/>
              <a:gd name="connsiteX0" fmla="*/ 0 w 6144117"/>
              <a:gd name="connsiteY0" fmla="*/ 10510 h 6868509"/>
              <a:gd name="connsiteX1" fmla="*/ 6144117 w 6144117"/>
              <a:gd name="connsiteY1" fmla="*/ 0 h 6868509"/>
              <a:gd name="connsiteX2" fmla="*/ 5660640 w 6144117"/>
              <a:gd name="connsiteY2" fmla="*/ 6563709 h 6868509"/>
              <a:gd name="connsiteX3" fmla="*/ 1019785 w 6144117"/>
              <a:gd name="connsiteY3" fmla="*/ 6868509 h 6868509"/>
              <a:gd name="connsiteX4" fmla="*/ 0 w 6144117"/>
              <a:gd name="connsiteY4" fmla="*/ 5848724 h 6868509"/>
              <a:gd name="connsiteX5" fmla="*/ 0 w 6144117"/>
              <a:gd name="connsiteY5" fmla="*/ 10510 h 6868509"/>
              <a:gd name="connsiteX0" fmla="*/ 0 w 6154626"/>
              <a:gd name="connsiteY0" fmla="*/ 10510 h 6879020"/>
              <a:gd name="connsiteX1" fmla="*/ 6144117 w 6154626"/>
              <a:gd name="connsiteY1" fmla="*/ 0 h 6879020"/>
              <a:gd name="connsiteX2" fmla="*/ 6154626 w 6154626"/>
              <a:gd name="connsiteY2" fmla="*/ 6879020 h 6879020"/>
              <a:gd name="connsiteX3" fmla="*/ 1019785 w 6154626"/>
              <a:gd name="connsiteY3" fmla="*/ 6868509 h 6879020"/>
              <a:gd name="connsiteX4" fmla="*/ 0 w 6154626"/>
              <a:gd name="connsiteY4" fmla="*/ 5848724 h 6879020"/>
              <a:gd name="connsiteX5" fmla="*/ 0 w 6154626"/>
              <a:gd name="connsiteY5" fmla="*/ 10510 h 687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54626" h="6879020">
                <a:moveTo>
                  <a:pt x="0" y="10510"/>
                </a:moveTo>
                <a:lnTo>
                  <a:pt x="6144117" y="0"/>
                </a:lnTo>
                <a:lnTo>
                  <a:pt x="6154626" y="6879020"/>
                </a:lnTo>
                <a:lnTo>
                  <a:pt x="1019785" y="6868509"/>
                </a:lnTo>
                <a:cubicBezTo>
                  <a:pt x="456573" y="6868509"/>
                  <a:pt x="0" y="6411936"/>
                  <a:pt x="0" y="5848724"/>
                </a:cubicBezTo>
                <a:lnTo>
                  <a:pt x="0" y="10510"/>
                </a:lnTo>
                <a:close/>
              </a:path>
            </a:pathLst>
          </a:custGeom>
          <a:solidFill>
            <a:schemeClr val="bg1">
              <a:lumMod val="85000"/>
            </a:schemeClr>
          </a:solidFill>
        </p:spPr>
        <p:txBody>
          <a:bodyPr wrap="square" anchor="ctr">
            <a:noAutofit/>
          </a:bodyPr>
          <a:lstStyle>
            <a:lvl1pPr marL="0" indent="0" algn="ctr">
              <a:buNone/>
              <a:defRPr>
                <a:solidFill>
                  <a:schemeClr val="bg1">
                    <a:lumMod val="50000"/>
                  </a:schemeClr>
                </a:solidFill>
              </a:defRPr>
            </a:lvl1pPr>
          </a:lstStyle>
          <a:p>
            <a:r>
              <a:rPr lang="en-GB"/>
              <a:t>Click icon to insert picture</a:t>
            </a:r>
          </a:p>
        </p:txBody>
      </p:sp>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55150242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ext + Imag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2772023287"/>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12" name="Text Placeholder 8">
            <a:extLst>
              <a:ext uri="{FF2B5EF4-FFF2-40B4-BE49-F238E27FC236}">
                <a16:creationId xmlns:a16="http://schemas.microsoft.com/office/drawing/2014/main" id="{E2F4BDEF-FEFC-0BDD-3EB4-7710855ED6AB}"/>
              </a:ext>
            </a:extLst>
          </p:cNvPr>
          <p:cNvSpPr>
            <a:spLocks noGrp="1"/>
          </p:cNvSpPr>
          <p:nvPr>
            <p:ph type="body" idx="21"/>
          </p:nvPr>
        </p:nvSpPr>
        <p:spPr>
          <a:xfrm>
            <a:off x="515937" y="1329378"/>
            <a:ext cx="5580062" cy="4637076"/>
          </a:xfrm>
        </p:spPr>
        <p:txBody>
          <a:bodyPr numCol="1" spcCol="180000" anchor="t">
            <a:noAutofit/>
          </a:bodyPr>
          <a:lstStyle>
            <a:lvl1pPr marL="0" indent="0">
              <a:lnSpc>
                <a:spcPct val="100000"/>
              </a:lnSpc>
              <a:spcAft>
                <a:spcPts val="1800"/>
              </a:spcAft>
              <a:buClr>
                <a:schemeClr val="bg2"/>
              </a:buClr>
              <a:buFont typeface="Arial" panose="020B0604020202020204" pitchFamily="34" charset="0"/>
              <a:buNone/>
              <a:defRPr sz="28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6" name="Title Placeholder 1">
            <a:extLst>
              <a:ext uri="{FF2B5EF4-FFF2-40B4-BE49-F238E27FC236}">
                <a16:creationId xmlns:a16="http://schemas.microsoft.com/office/drawing/2014/main" id="{D7D9C6B7-7323-827F-E01F-2EFDCE721461}"/>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Tree>
    <p:extLst>
      <p:ext uri="{BB962C8B-B14F-4D97-AF65-F5344CB8AC3E}">
        <p14:creationId xmlns:p14="http://schemas.microsoft.com/office/powerpoint/2010/main" val="1754464320"/>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Sections + Image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6441625"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6441625"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6441625"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28081448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5" name="Text Placeholder 8">
            <a:extLst>
              <a:ext uri="{FF2B5EF4-FFF2-40B4-BE49-F238E27FC236}">
                <a16:creationId xmlns:a16="http://schemas.microsoft.com/office/drawing/2014/main" id="{645879FE-583A-DE44-88BA-EB276A69E0F6}"/>
              </a:ext>
            </a:extLst>
          </p:cNvPr>
          <p:cNvSpPr>
            <a:spLocks noGrp="1"/>
          </p:cNvSpPr>
          <p:nvPr>
            <p:ph type="body" idx="13"/>
          </p:nvPr>
        </p:nvSpPr>
        <p:spPr>
          <a:xfrm>
            <a:off x="531133" y="1304925"/>
            <a:ext cx="11144930" cy="592778"/>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
        <p:nvSpPr>
          <p:cNvPr id="5" name="Table Placeholder 4">
            <a:extLst>
              <a:ext uri="{FF2B5EF4-FFF2-40B4-BE49-F238E27FC236}">
                <a16:creationId xmlns:a16="http://schemas.microsoft.com/office/drawing/2014/main" id="{229D7B8B-35CA-A145-A474-98CA941C8914}"/>
              </a:ext>
            </a:extLst>
          </p:cNvPr>
          <p:cNvSpPr>
            <a:spLocks noGrp="1"/>
          </p:cNvSpPr>
          <p:nvPr>
            <p:ph type="tbl" sz="quarter" idx="14"/>
          </p:nvPr>
        </p:nvSpPr>
        <p:spPr>
          <a:xfrm>
            <a:off x="515938" y="2081213"/>
            <a:ext cx="11153775" cy="3832225"/>
          </a:xfrm>
        </p:spPr>
        <p:txBody>
          <a:bodyPr anchor="ctr">
            <a:normAutofit/>
          </a:bodyPr>
          <a:lstStyle>
            <a:lvl1pPr algn="ctr">
              <a:defRPr sz="1600">
                <a:solidFill>
                  <a:schemeClr val="bg1">
                    <a:lumMod val="50000"/>
                  </a:schemeClr>
                </a:solidFill>
              </a:defRPr>
            </a:lvl1pPr>
          </a:lstStyle>
          <a:p>
            <a:r>
              <a:rPr lang="en-GB"/>
              <a:t>Click icon to add table</a:t>
            </a:r>
          </a:p>
        </p:txBody>
      </p:sp>
    </p:spTree>
    <p:extLst>
      <p:ext uri="{BB962C8B-B14F-4D97-AF65-F5344CB8AC3E}">
        <p14:creationId xmlns:p14="http://schemas.microsoft.com/office/powerpoint/2010/main" val="54791757"/>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Sections + Image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733177"/>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3287807"/>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4452281"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4" name="Picture Placeholder 2">
            <a:extLst>
              <a:ext uri="{FF2B5EF4-FFF2-40B4-BE49-F238E27FC236}">
                <a16:creationId xmlns:a16="http://schemas.microsoft.com/office/drawing/2014/main" id="{AA59D731-0D13-EB6C-7B10-1B59D3D8C5AA}"/>
              </a:ext>
            </a:extLst>
          </p:cNvPr>
          <p:cNvSpPr>
            <a:spLocks noGrp="1"/>
          </p:cNvSpPr>
          <p:nvPr>
            <p:ph type="pic" sz="quarter" idx="25"/>
          </p:nvPr>
        </p:nvSpPr>
        <p:spPr>
          <a:xfrm>
            <a:off x="8388626"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3022614121"/>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Key Stat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4056745"/>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17" name="Text Placeholder 6">
            <a:extLst>
              <a:ext uri="{FF2B5EF4-FFF2-40B4-BE49-F238E27FC236}">
                <a16:creationId xmlns:a16="http://schemas.microsoft.com/office/drawing/2014/main" id="{B0250E06-295E-B6E6-95C4-089EF7886C76}"/>
              </a:ext>
            </a:extLst>
          </p:cNvPr>
          <p:cNvSpPr>
            <a:spLocks noGrp="1"/>
          </p:cNvSpPr>
          <p:nvPr>
            <p:ph type="body" sz="quarter" idx="25" hasCustomPrompt="1"/>
          </p:nvPr>
        </p:nvSpPr>
        <p:spPr>
          <a:xfrm>
            <a:off x="515939" y="2881801"/>
            <a:ext cx="3287436" cy="1115264"/>
          </a:xfrm>
        </p:spPr>
        <p:txBody>
          <a:bodyPr anchor="b">
            <a:normAutofit/>
          </a:bodyPr>
          <a:lstStyle>
            <a:lvl1pPr>
              <a:defRPr sz="6600" b="1">
                <a:solidFill>
                  <a:schemeClr val="bg2"/>
                </a:solidFill>
              </a:defRPr>
            </a:lvl1pPr>
          </a:lstStyle>
          <a:p>
            <a:pPr lvl="0"/>
            <a:r>
              <a:rPr lang="en-GB"/>
              <a:t>XXXX</a:t>
            </a:r>
          </a:p>
        </p:txBody>
      </p:sp>
      <p:sp>
        <p:nvSpPr>
          <p:cNvPr id="23" name="Text Placeholder 6">
            <a:extLst>
              <a:ext uri="{FF2B5EF4-FFF2-40B4-BE49-F238E27FC236}">
                <a16:creationId xmlns:a16="http://schemas.microsoft.com/office/drawing/2014/main" id="{41638B5E-8DB0-EAFF-0CF3-8812AF05A9BF}"/>
              </a:ext>
            </a:extLst>
          </p:cNvPr>
          <p:cNvSpPr>
            <a:spLocks noGrp="1"/>
          </p:cNvSpPr>
          <p:nvPr>
            <p:ph type="body" sz="quarter" idx="26" hasCustomPrompt="1"/>
          </p:nvPr>
        </p:nvSpPr>
        <p:spPr>
          <a:xfrm>
            <a:off x="4449392" y="2881801"/>
            <a:ext cx="3287436" cy="1115264"/>
          </a:xfrm>
        </p:spPr>
        <p:txBody>
          <a:bodyPr anchor="b">
            <a:normAutofit/>
          </a:bodyPr>
          <a:lstStyle>
            <a:lvl1pPr>
              <a:defRPr sz="6600" b="1">
                <a:solidFill>
                  <a:schemeClr val="bg2"/>
                </a:solidFill>
              </a:defRPr>
            </a:lvl1pPr>
          </a:lstStyle>
          <a:p>
            <a:pPr lvl="0"/>
            <a:r>
              <a:rPr lang="en-GB"/>
              <a:t>XXXX</a:t>
            </a:r>
          </a:p>
        </p:txBody>
      </p:sp>
      <p:sp>
        <p:nvSpPr>
          <p:cNvPr id="24" name="Text Placeholder 6">
            <a:extLst>
              <a:ext uri="{FF2B5EF4-FFF2-40B4-BE49-F238E27FC236}">
                <a16:creationId xmlns:a16="http://schemas.microsoft.com/office/drawing/2014/main" id="{248EBF9A-10A9-92FA-05B2-3A9523883401}"/>
              </a:ext>
            </a:extLst>
          </p:cNvPr>
          <p:cNvSpPr>
            <a:spLocks noGrp="1"/>
          </p:cNvSpPr>
          <p:nvPr>
            <p:ph type="body" sz="quarter" idx="27" hasCustomPrompt="1"/>
          </p:nvPr>
        </p:nvSpPr>
        <p:spPr>
          <a:xfrm>
            <a:off x="8382846" y="2881801"/>
            <a:ext cx="3287436" cy="1115264"/>
          </a:xfrm>
        </p:spPr>
        <p:txBody>
          <a:bodyPr anchor="b">
            <a:normAutofit/>
          </a:bodyPr>
          <a:lstStyle>
            <a:lvl1pPr>
              <a:defRPr sz="6600" b="1">
                <a:solidFill>
                  <a:schemeClr val="bg2"/>
                </a:solidFill>
              </a:defRPr>
            </a:lvl1pPr>
          </a:lstStyle>
          <a:p>
            <a:pPr lvl="0"/>
            <a:r>
              <a:rPr lang="en-GB"/>
              <a:t>XXXX</a:t>
            </a:r>
          </a:p>
        </p:txBody>
      </p:sp>
      <p:sp>
        <p:nvSpPr>
          <p:cNvPr id="20" name="Text Placeholder 8">
            <a:extLst>
              <a:ext uri="{FF2B5EF4-FFF2-40B4-BE49-F238E27FC236}">
                <a16:creationId xmlns:a16="http://schemas.microsoft.com/office/drawing/2014/main" id="{D2E71522-4C4D-EAC4-2A71-F45B1F18D569}"/>
              </a:ext>
            </a:extLst>
          </p:cNvPr>
          <p:cNvSpPr>
            <a:spLocks noGrp="1"/>
          </p:cNvSpPr>
          <p:nvPr>
            <p:ph type="body" idx="13"/>
          </p:nvPr>
        </p:nvSpPr>
        <p:spPr>
          <a:xfrm>
            <a:off x="531133" y="1304925"/>
            <a:ext cx="11144930" cy="1369692"/>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2482296019"/>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Key Stat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2" name="Title Placeholder 1">
            <a:extLst>
              <a:ext uri="{FF2B5EF4-FFF2-40B4-BE49-F238E27FC236}">
                <a16:creationId xmlns:a16="http://schemas.microsoft.com/office/drawing/2014/main" id="{14F0825D-90B8-6120-7F14-9DC0960BC9E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63" name="Text Placeholder 6">
            <a:extLst>
              <a:ext uri="{FF2B5EF4-FFF2-40B4-BE49-F238E27FC236}">
                <a16:creationId xmlns:a16="http://schemas.microsoft.com/office/drawing/2014/main" id="{AF40E274-F0AF-0436-1F33-86E04DCC0DAA}"/>
              </a:ext>
            </a:extLst>
          </p:cNvPr>
          <p:cNvSpPr>
            <a:spLocks noGrp="1"/>
          </p:cNvSpPr>
          <p:nvPr>
            <p:ph type="body" sz="quarter" idx="25" hasCustomPrompt="1"/>
          </p:nvPr>
        </p:nvSpPr>
        <p:spPr>
          <a:xfrm>
            <a:off x="515939" y="2931453"/>
            <a:ext cx="2007342" cy="844151"/>
          </a:xfrm>
        </p:spPr>
        <p:txBody>
          <a:bodyPr anchor="b">
            <a:normAutofit/>
          </a:bodyPr>
          <a:lstStyle>
            <a:lvl1pPr>
              <a:defRPr sz="4600" b="1">
                <a:solidFill>
                  <a:schemeClr val="bg2"/>
                </a:solidFill>
              </a:defRPr>
            </a:lvl1pPr>
          </a:lstStyle>
          <a:p>
            <a:pPr lvl="0"/>
            <a:r>
              <a:rPr lang="en-GB"/>
              <a:t>XXXXX</a:t>
            </a:r>
          </a:p>
        </p:txBody>
      </p:sp>
      <p:sp>
        <p:nvSpPr>
          <p:cNvPr id="64" name="Text Placeholder 8">
            <a:extLst>
              <a:ext uri="{FF2B5EF4-FFF2-40B4-BE49-F238E27FC236}">
                <a16:creationId xmlns:a16="http://schemas.microsoft.com/office/drawing/2014/main" id="{DB2C3DC3-9DBF-095B-1AEB-4513EE50C647}"/>
              </a:ext>
            </a:extLst>
          </p:cNvPr>
          <p:cNvSpPr>
            <a:spLocks noGrp="1"/>
          </p:cNvSpPr>
          <p:nvPr>
            <p:ph type="body" idx="13"/>
          </p:nvPr>
        </p:nvSpPr>
        <p:spPr>
          <a:xfrm>
            <a:off x="531133" y="1304924"/>
            <a:ext cx="11144930" cy="1566849"/>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65" name="Text Placeholder 6">
            <a:extLst>
              <a:ext uri="{FF2B5EF4-FFF2-40B4-BE49-F238E27FC236}">
                <a16:creationId xmlns:a16="http://schemas.microsoft.com/office/drawing/2014/main" id="{EBBD32EE-C0FF-E8CB-43E3-315A609AEFE7}"/>
              </a:ext>
            </a:extLst>
          </p:cNvPr>
          <p:cNvSpPr>
            <a:spLocks noGrp="1"/>
          </p:cNvSpPr>
          <p:nvPr>
            <p:ph type="body" sz="quarter" idx="16"/>
          </p:nvPr>
        </p:nvSpPr>
        <p:spPr>
          <a:xfrm>
            <a:off x="5159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6" name="Text Placeholder 6">
            <a:extLst>
              <a:ext uri="{FF2B5EF4-FFF2-40B4-BE49-F238E27FC236}">
                <a16:creationId xmlns:a16="http://schemas.microsoft.com/office/drawing/2014/main" id="{9E2EB64B-500A-8201-8F3F-287FDE60FB19}"/>
              </a:ext>
            </a:extLst>
          </p:cNvPr>
          <p:cNvSpPr>
            <a:spLocks noGrp="1"/>
          </p:cNvSpPr>
          <p:nvPr>
            <p:ph type="body" sz="quarter" idx="19"/>
          </p:nvPr>
        </p:nvSpPr>
        <p:spPr>
          <a:xfrm>
            <a:off x="28026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7" name="Text Placeholder 6">
            <a:extLst>
              <a:ext uri="{FF2B5EF4-FFF2-40B4-BE49-F238E27FC236}">
                <a16:creationId xmlns:a16="http://schemas.microsoft.com/office/drawing/2014/main" id="{709BC01A-3AFB-CE31-0E4A-EE885FE2D5A4}"/>
              </a:ext>
            </a:extLst>
          </p:cNvPr>
          <p:cNvSpPr>
            <a:spLocks noGrp="1"/>
          </p:cNvSpPr>
          <p:nvPr>
            <p:ph type="body" sz="quarter" idx="22"/>
          </p:nvPr>
        </p:nvSpPr>
        <p:spPr>
          <a:xfrm>
            <a:off x="50894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8" name="Text Placeholder 6">
            <a:extLst>
              <a:ext uri="{FF2B5EF4-FFF2-40B4-BE49-F238E27FC236}">
                <a16:creationId xmlns:a16="http://schemas.microsoft.com/office/drawing/2014/main" id="{CD03EE5B-6B86-7B77-E541-93CE05115235}"/>
              </a:ext>
            </a:extLst>
          </p:cNvPr>
          <p:cNvSpPr>
            <a:spLocks noGrp="1"/>
          </p:cNvSpPr>
          <p:nvPr>
            <p:ph type="body" sz="quarter" idx="28"/>
          </p:nvPr>
        </p:nvSpPr>
        <p:spPr>
          <a:xfrm>
            <a:off x="73761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9" name="Text Placeholder 6">
            <a:extLst>
              <a:ext uri="{FF2B5EF4-FFF2-40B4-BE49-F238E27FC236}">
                <a16:creationId xmlns:a16="http://schemas.microsoft.com/office/drawing/2014/main" id="{F9CB884D-6999-7DC7-1825-FC60BEC935BD}"/>
              </a:ext>
            </a:extLst>
          </p:cNvPr>
          <p:cNvSpPr>
            <a:spLocks noGrp="1"/>
          </p:cNvSpPr>
          <p:nvPr>
            <p:ph type="body" sz="quarter" idx="29"/>
          </p:nvPr>
        </p:nvSpPr>
        <p:spPr>
          <a:xfrm>
            <a:off x="9662940"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70" name="Text Placeholder 6">
            <a:extLst>
              <a:ext uri="{FF2B5EF4-FFF2-40B4-BE49-F238E27FC236}">
                <a16:creationId xmlns:a16="http://schemas.microsoft.com/office/drawing/2014/main" id="{F03D69DA-4061-E20B-1262-8A9F09B92D26}"/>
              </a:ext>
            </a:extLst>
          </p:cNvPr>
          <p:cNvSpPr>
            <a:spLocks noGrp="1"/>
          </p:cNvSpPr>
          <p:nvPr>
            <p:ph type="body" sz="quarter" idx="30" hasCustomPrompt="1"/>
          </p:nvPr>
        </p:nvSpPr>
        <p:spPr>
          <a:xfrm>
            <a:off x="2790107" y="2931453"/>
            <a:ext cx="2007342" cy="844151"/>
          </a:xfrm>
        </p:spPr>
        <p:txBody>
          <a:bodyPr anchor="b">
            <a:normAutofit/>
          </a:bodyPr>
          <a:lstStyle>
            <a:lvl1pPr>
              <a:defRPr sz="4600" b="1">
                <a:solidFill>
                  <a:schemeClr val="bg2"/>
                </a:solidFill>
              </a:defRPr>
            </a:lvl1pPr>
          </a:lstStyle>
          <a:p>
            <a:pPr lvl="0"/>
            <a:r>
              <a:rPr lang="en-GB"/>
              <a:t>XXXXX</a:t>
            </a:r>
          </a:p>
        </p:txBody>
      </p:sp>
      <p:sp>
        <p:nvSpPr>
          <p:cNvPr id="71" name="Text Placeholder 6">
            <a:extLst>
              <a:ext uri="{FF2B5EF4-FFF2-40B4-BE49-F238E27FC236}">
                <a16:creationId xmlns:a16="http://schemas.microsoft.com/office/drawing/2014/main" id="{4DA3F266-6EB8-18CF-146E-FCE0EE2BCCED}"/>
              </a:ext>
            </a:extLst>
          </p:cNvPr>
          <p:cNvSpPr>
            <a:spLocks noGrp="1"/>
          </p:cNvSpPr>
          <p:nvPr>
            <p:ph type="body" sz="quarter" idx="31" hasCustomPrompt="1"/>
          </p:nvPr>
        </p:nvSpPr>
        <p:spPr>
          <a:xfrm>
            <a:off x="5064275" y="2931453"/>
            <a:ext cx="2007342" cy="844151"/>
          </a:xfrm>
        </p:spPr>
        <p:txBody>
          <a:bodyPr anchor="b">
            <a:normAutofit/>
          </a:bodyPr>
          <a:lstStyle>
            <a:lvl1pPr>
              <a:defRPr sz="4600" b="1">
                <a:solidFill>
                  <a:schemeClr val="bg2"/>
                </a:solidFill>
              </a:defRPr>
            </a:lvl1pPr>
          </a:lstStyle>
          <a:p>
            <a:pPr lvl="0"/>
            <a:r>
              <a:rPr lang="en-GB"/>
              <a:t>XXXXX</a:t>
            </a:r>
          </a:p>
        </p:txBody>
      </p:sp>
      <p:sp>
        <p:nvSpPr>
          <p:cNvPr id="72" name="Text Placeholder 6">
            <a:extLst>
              <a:ext uri="{FF2B5EF4-FFF2-40B4-BE49-F238E27FC236}">
                <a16:creationId xmlns:a16="http://schemas.microsoft.com/office/drawing/2014/main" id="{ABAC94EC-4D3A-CEAC-3763-AE5EBA842951}"/>
              </a:ext>
            </a:extLst>
          </p:cNvPr>
          <p:cNvSpPr>
            <a:spLocks noGrp="1"/>
          </p:cNvSpPr>
          <p:nvPr>
            <p:ph type="body" sz="quarter" idx="32" hasCustomPrompt="1"/>
          </p:nvPr>
        </p:nvSpPr>
        <p:spPr>
          <a:xfrm>
            <a:off x="7376189" y="2931453"/>
            <a:ext cx="2007342" cy="844151"/>
          </a:xfrm>
        </p:spPr>
        <p:txBody>
          <a:bodyPr anchor="b">
            <a:normAutofit/>
          </a:bodyPr>
          <a:lstStyle>
            <a:lvl1pPr>
              <a:defRPr sz="4600" b="1">
                <a:solidFill>
                  <a:schemeClr val="bg2"/>
                </a:solidFill>
              </a:defRPr>
            </a:lvl1pPr>
          </a:lstStyle>
          <a:p>
            <a:pPr lvl="0"/>
            <a:r>
              <a:rPr lang="en-GB"/>
              <a:t>XXXXX</a:t>
            </a:r>
          </a:p>
        </p:txBody>
      </p:sp>
      <p:sp>
        <p:nvSpPr>
          <p:cNvPr id="73" name="Text Placeholder 6">
            <a:extLst>
              <a:ext uri="{FF2B5EF4-FFF2-40B4-BE49-F238E27FC236}">
                <a16:creationId xmlns:a16="http://schemas.microsoft.com/office/drawing/2014/main" id="{CB8F9A8E-E04A-1CA2-A320-7A4AE6F70DD9}"/>
              </a:ext>
            </a:extLst>
          </p:cNvPr>
          <p:cNvSpPr>
            <a:spLocks noGrp="1"/>
          </p:cNvSpPr>
          <p:nvPr>
            <p:ph type="body" sz="quarter" idx="33" hasCustomPrompt="1"/>
          </p:nvPr>
        </p:nvSpPr>
        <p:spPr>
          <a:xfrm>
            <a:off x="9662940" y="2931453"/>
            <a:ext cx="2007342" cy="844151"/>
          </a:xfrm>
        </p:spPr>
        <p:txBody>
          <a:bodyPr anchor="b">
            <a:normAutofit/>
          </a:bodyPr>
          <a:lstStyle>
            <a:lvl1pPr>
              <a:defRPr sz="4600" b="1">
                <a:solidFill>
                  <a:schemeClr val="bg2"/>
                </a:solidFill>
              </a:defRPr>
            </a:lvl1pPr>
          </a:lstStyle>
          <a:p>
            <a:pPr lvl="0"/>
            <a:r>
              <a:rPr lang="en-GB"/>
              <a:t>XXXXX</a:t>
            </a:r>
          </a:p>
        </p:txBody>
      </p:sp>
    </p:spTree>
    <p:extLst>
      <p:ext uri="{BB962C8B-B14F-4D97-AF65-F5344CB8AC3E}">
        <p14:creationId xmlns:p14="http://schemas.microsoft.com/office/powerpoint/2010/main" val="3865797757"/>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Timeline/Milestone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2545069581"/>
              </p:ext>
            </p:extLst>
          </p:nvPr>
        </p:nvGraphicFramePr>
        <p:xfrm>
          <a:off x="606585" y="2278196"/>
          <a:ext cx="11007608" cy="3618726"/>
        </p:xfrm>
        <a:graphic>
          <a:graphicData uri="http://schemas.openxmlformats.org/drawingml/2006/table">
            <a:tbl>
              <a:tblPr bandCol="1">
                <a:tableStyleId>{2D5ABB26-0587-4C30-8999-92F81FD0307C}</a:tableStyleId>
              </a:tblPr>
              <a:tblGrid>
                <a:gridCol w="2751902">
                  <a:extLst>
                    <a:ext uri="{9D8B030D-6E8A-4147-A177-3AD203B41FA5}">
                      <a16:colId xmlns:a16="http://schemas.microsoft.com/office/drawing/2014/main" val="4151945498"/>
                    </a:ext>
                  </a:extLst>
                </a:gridCol>
                <a:gridCol w="2751902">
                  <a:extLst>
                    <a:ext uri="{9D8B030D-6E8A-4147-A177-3AD203B41FA5}">
                      <a16:colId xmlns:a16="http://schemas.microsoft.com/office/drawing/2014/main" val="1382627474"/>
                    </a:ext>
                  </a:extLst>
                </a:gridCol>
                <a:gridCol w="2751902">
                  <a:extLst>
                    <a:ext uri="{9D8B030D-6E8A-4147-A177-3AD203B41FA5}">
                      <a16:colId xmlns:a16="http://schemas.microsoft.com/office/drawing/2014/main" val="2312284562"/>
                    </a:ext>
                  </a:extLst>
                </a:gridCol>
                <a:gridCol w="2751902">
                  <a:extLst>
                    <a:ext uri="{9D8B030D-6E8A-4147-A177-3AD203B41FA5}">
                      <a16:colId xmlns:a16="http://schemas.microsoft.com/office/drawing/2014/main" val="380964293"/>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336105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0" name="Text Placeholder 4">
            <a:extLst>
              <a:ext uri="{FF2B5EF4-FFF2-40B4-BE49-F238E27FC236}">
                <a16:creationId xmlns:a16="http://schemas.microsoft.com/office/drawing/2014/main" id="{5F501377-4DE1-C96B-B5CB-4675C424B7FF}"/>
              </a:ext>
            </a:extLst>
          </p:cNvPr>
          <p:cNvSpPr>
            <a:spLocks noGrp="1"/>
          </p:cNvSpPr>
          <p:nvPr>
            <p:ph type="body" sz="quarter" idx="31"/>
          </p:nvPr>
        </p:nvSpPr>
        <p:spPr>
          <a:xfrm>
            <a:off x="6100140"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1" name="Text Placeholder 4">
            <a:extLst>
              <a:ext uri="{FF2B5EF4-FFF2-40B4-BE49-F238E27FC236}">
                <a16:creationId xmlns:a16="http://schemas.microsoft.com/office/drawing/2014/main" id="{71120A03-3A4D-1301-C17A-86C4C1605881}"/>
              </a:ext>
            </a:extLst>
          </p:cNvPr>
          <p:cNvSpPr>
            <a:spLocks noGrp="1"/>
          </p:cNvSpPr>
          <p:nvPr>
            <p:ph type="body" sz="quarter" idx="32"/>
          </p:nvPr>
        </p:nvSpPr>
        <p:spPr>
          <a:xfrm>
            <a:off x="884842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865698650"/>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Timeline/Milestone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1495489908"/>
              </p:ext>
            </p:extLst>
          </p:nvPr>
        </p:nvGraphicFramePr>
        <p:xfrm>
          <a:off x="606585" y="2265316"/>
          <a:ext cx="11007610" cy="3618719"/>
        </p:xfrm>
        <a:graphic>
          <a:graphicData uri="http://schemas.openxmlformats.org/drawingml/2006/table">
            <a:tbl>
              <a:tblPr bandCol="1">
                <a:tableStyleId>{2D5ABB26-0587-4C30-8999-92F81FD0307C}</a:tableStyleId>
              </a:tblPr>
              <a:tblGrid>
                <a:gridCol w="2201522">
                  <a:extLst>
                    <a:ext uri="{9D8B030D-6E8A-4147-A177-3AD203B41FA5}">
                      <a16:colId xmlns:a16="http://schemas.microsoft.com/office/drawing/2014/main" val="4151945498"/>
                    </a:ext>
                  </a:extLst>
                </a:gridCol>
                <a:gridCol w="2201522">
                  <a:extLst>
                    <a:ext uri="{9D8B030D-6E8A-4147-A177-3AD203B41FA5}">
                      <a16:colId xmlns:a16="http://schemas.microsoft.com/office/drawing/2014/main" val="1382627474"/>
                    </a:ext>
                  </a:extLst>
                </a:gridCol>
                <a:gridCol w="2201522">
                  <a:extLst>
                    <a:ext uri="{9D8B030D-6E8A-4147-A177-3AD203B41FA5}">
                      <a16:colId xmlns:a16="http://schemas.microsoft.com/office/drawing/2014/main" val="2312284562"/>
                    </a:ext>
                  </a:extLst>
                </a:gridCol>
                <a:gridCol w="2201522">
                  <a:extLst>
                    <a:ext uri="{9D8B030D-6E8A-4147-A177-3AD203B41FA5}">
                      <a16:colId xmlns:a16="http://schemas.microsoft.com/office/drawing/2014/main" val="380964293"/>
                    </a:ext>
                  </a:extLst>
                </a:gridCol>
                <a:gridCol w="2201522">
                  <a:extLst>
                    <a:ext uri="{9D8B030D-6E8A-4147-A177-3AD203B41FA5}">
                      <a16:colId xmlns:a16="http://schemas.microsoft.com/office/drawing/2014/main" val="2456329606"/>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6"/>
            <a:ext cx="11042014" cy="0"/>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2892295"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2217229"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2789882"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67720"/>
            <a:ext cx="2193481"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2806338"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3" name="Oval 22">
            <a:extLst>
              <a:ext uri="{FF2B5EF4-FFF2-40B4-BE49-F238E27FC236}">
                <a16:creationId xmlns:a16="http://schemas.microsoft.com/office/drawing/2014/main" id="{52428D8F-1413-2F6F-66F0-EA64E72C6F19}"/>
              </a:ext>
            </a:extLst>
          </p:cNvPr>
          <p:cNvSpPr>
            <a:spLocks noChangeAspect="1"/>
          </p:cNvSpPr>
          <p:nvPr userDrawn="1"/>
        </p:nvSpPr>
        <p:spPr>
          <a:xfrm>
            <a:off x="51086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4" name="Text Placeholder 71">
            <a:extLst>
              <a:ext uri="{FF2B5EF4-FFF2-40B4-BE49-F238E27FC236}">
                <a16:creationId xmlns:a16="http://schemas.microsoft.com/office/drawing/2014/main" id="{ED2B6425-619B-AFAF-1CF5-12D51DA09538}"/>
              </a:ext>
            </a:extLst>
          </p:cNvPr>
          <p:cNvSpPr>
            <a:spLocks noGrp="1"/>
          </p:cNvSpPr>
          <p:nvPr>
            <p:ph type="body" sz="quarter" idx="33" hasCustomPrompt="1"/>
          </p:nvPr>
        </p:nvSpPr>
        <p:spPr>
          <a:xfrm>
            <a:off x="5006206"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5" name="Text Placeholder 4">
            <a:extLst>
              <a:ext uri="{FF2B5EF4-FFF2-40B4-BE49-F238E27FC236}">
                <a16:creationId xmlns:a16="http://schemas.microsoft.com/office/drawing/2014/main" id="{42048595-A0EA-7BB4-A2D8-622DB0779CAC}"/>
              </a:ext>
            </a:extLst>
          </p:cNvPr>
          <p:cNvSpPr>
            <a:spLocks noGrp="1"/>
          </p:cNvSpPr>
          <p:nvPr>
            <p:ph type="body" sz="quarter" idx="34"/>
          </p:nvPr>
        </p:nvSpPr>
        <p:spPr>
          <a:xfrm>
            <a:off x="5022662"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6" name="Oval 25">
            <a:extLst>
              <a:ext uri="{FF2B5EF4-FFF2-40B4-BE49-F238E27FC236}">
                <a16:creationId xmlns:a16="http://schemas.microsoft.com/office/drawing/2014/main" id="{E31A4FAF-CCB7-1F56-BEE2-622CF1A54FAB}"/>
              </a:ext>
            </a:extLst>
          </p:cNvPr>
          <p:cNvSpPr>
            <a:spLocks noChangeAspect="1"/>
          </p:cNvSpPr>
          <p:nvPr userDrawn="1"/>
        </p:nvSpPr>
        <p:spPr>
          <a:xfrm>
            <a:off x="7304231"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7" name="Text Placeholder 71">
            <a:extLst>
              <a:ext uri="{FF2B5EF4-FFF2-40B4-BE49-F238E27FC236}">
                <a16:creationId xmlns:a16="http://schemas.microsoft.com/office/drawing/2014/main" id="{AD33553F-FF2E-A084-58B1-CABD32043C6D}"/>
              </a:ext>
            </a:extLst>
          </p:cNvPr>
          <p:cNvSpPr>
            <a:spLocks noGrp="1"/>
          </p:cNvSpPr>
          <p:nvPr>
            <p:ph type="body" sz="quarter" idx="35" hasCustomPrompt="1"/>
          </p:nvPr>
        </p:nvSpPr>
        <p:spPr>
          <a:xfrm>
            <a:off x="7201818"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8" name="Text Placeholder 4">
            <a:extLst>
              <a:ext uri="{FF2B5EF4-FFF2-40B4-BE49-F238E27FC236}">
                <a16:creationId xmlns:a16="http://schemas.microsoft.com/office/drawing/2014/main" id="{E55650A2-C067-405B-1B74-AC970B406C55}"/>
              </a:ext>
            </a:extLst>
          </p:cNvPr>
          <p:cNvSpPr>
            <a:spLocks noGrp="1"/>
          </p:cNvSpPr>
          <p:nvPr>
            <p:ph type="body" sz="quarter" idx="36"/>
          </p:nvPr>
        </p:nvSpPr>
        <p:spPr>
          <a:xfrm>
            <a:off x="7218274"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9" name="Oval 28">
            <a:extLst>
              <a:ext uri="{FF2B5EF4-FFF2-40B4-BE49-F238E27FC236}">
                <a16:creationId xmlns:a16="http://schemas.microsoft.com/office/drawing/2014/main" id="{965D2802-7493-9694-05E4-80CC2EF9B231}"/>
              </a:ext>
            </a:extLst>
          </p:cNvPr>
          <p:cNvSpPr>
            <a:spLocks noChangeAspect="1"/>
          </p:cNvSpPr>
          <p:nvPr userDrawn="1"/>
        </p:nvSpPr>
        <p:spPr>
          <a:xfrm>
            <a:off x="951255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30" name="Text Placeholder 71">
            <a:extLst>
              <a:ext uri="{FF2B5EF4-FFF2-40B4-BE49-F238E27FC236}">
                <a16:creationId xmlns:a16="http://schemas.microsoft.com/office/drawing/2014/main" id="{71110D7A-CD1D-2C97-57A0-9A17C8D3134A}"/>
              </a:ext>
            </a:extLst>
          </p:cNvPr>
          <p:cNvSpPr>
            <a:spLocks noGrp="1"/>
          </p:cNvSpPr>
          <p:nvPr>
            <p:ph type="body" sz="quarter" idx="37" hasCustomPrompt="1"/>
          </p:nvPr>
        </p:nvSpPr>
        <p:spPr>
          <a:xfrm>
            <a:off x="9410141"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31" name="Text Placeholder 4">
            <a:extLst>
              <a:ext uri="{FF2B5EF4-FFF2-40B4-BE49-F238E27FC236}">
                <a16:creationId xmlns:a16="http://schemas.microsoft.com/office/drawing/2014/main" id="{4E1F3181-D3F3-3AA6-E3A7-A60D86BCE4F3}"/>
              </a:ext>
            </a:extLst>
          </p:cNvPr>
          <p:cNvSpPr>
            <a:spLocks noGrp="1"/>
          </p:cNvSpPr>
          <p:nvPr>
            <p:ph type="body" sz="quarter" idx="38"/>
          </p:nvPr>
        </p:nvSpPr>
        <p:spPr>
          <a:xfrm>
            <a:off x="9426597"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95171998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Timeline/Milestones x6">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3220648469"/>
              </p:ext>
            </p:extLst>
          </p:nvPr>
        </p:nvGraphicFramePr>
        <p:xfrm>
          <a:off x="577178" y="2265316"/>
          <a:ext cx="11007612" cy="3618719"/>
        </p:xfrm>
        <a:graphic>
          <a:graphicData uri="http://schemas.openxmlformats.org/drawingml/2006/table">
            <a:tbl>
              <a:tblPr bandCol="1">
                <a:tableStyleId>{2D5ABB26-0587-4C30-8999-92F81FD0307C}</a:tableStyleId>
              </a:tblPr>
              <a:tblGrid>
                <a:gridCol w="1834602">
                  <a:extLst>
                    <a:ext uri="{9D8B030D-6E8A-4147-A177-3AD203B41FA5}">
                      <a16:colId xmlns:a16="http://schemas.microsoft.com/office/drawing/2014/main" val="4151945498"/>
                    </a:ext>
                  </a:extLst>
                </a:gridCol>
                <a:gridCol w="1834602">
                  <a:extLst>
                    <a:ext uri="{9D8B030D-6E8A-4147-A177-3AD203B41FA5}">
                      <a16:colId xmlns:a16="http://schemas.microsoft.com/office/drawing/2014/main" val="1382627474"/>
                    </a:ext>
                  </a:extLst>
                </a:gridCol>
                <a:gridCol w="1834602">
                  <a:extLst>
                    <a:ext uri="{9D8B030D-6E8A-4147-A177-3AD203B41FA5}">
                      <a16:colId xmlns:a16="http://schemas.microsoft.com/office/drawing/2014/main" val="2312284562"/>
                    </a:ext>
                  </a:extLst>
                </a:gridCol>
                <a:gridCol w="1834602">
                  <a:extLst>
                    <a:ext uri="{9D8B030D-6E8A-4147-A177-3AD203B41FA5}">
                      <a16:colId xmlns:a16="http://schemas.microsoft.com/office/drawing/2014/main" val="380964293"/>
                    </a:ext>
                  </a:extLst>
                </a:gridCol>
                <a:gridCol w="1834602">
                  <a:extLst>
                    <a:ext uri="{9D8B030D-6E8A-4147-A177-3AD203B41FA5}">
                      <a16:colId xmlns:a16="http://schemas.microsoft.com/office/drawing/2014/main" val="2456329606"/>
                    </a:ext>
                  </a:extLst>
                </a:gridCol>
                <a:gridCol w="1834602">
                  <a:extLst>
                    <a:ext uri="{9D8B030D-6E8A-4147-A177-3AD203B41FA5}">
                      <a16:colId xmlns:a16="http://schemas.microsoft.com/office/drawing/2014/main" val="2168740535"/>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5"/>
            <a:ext cx="11006985"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577178"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2" name="Oval 61">
            <a:extLst>
              <a:ext uri="{FF2B5EF4-FFF2-40B4-BE49-F238E27FC236}">
                <a16:creationId xmlns:a16="http://schemas.microsoft.com/office/drawing/2014/main" id="{178D6D93-FD32-F6AE-2A57-61C348C02B3E}"/>
              </a:ext>
            </a:extLst>
          </p:cNvPr>
          <p:cNvSpPr>
            <a:spLocks noChangeAspect="1"/>
          </p:cNvSpPr>
          <p:nvPr userDrawn="1"/>
        </p:nvSpPr>
        <p:spPr>
          <a:xfrm>
            <a:off x="25150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3" name="Text Placeholder 71">
            <a:extLst>
              <a:ext uri="{FF2B5EF4-FFF2-40B4-BE49-F238E27FC236}">
                <a16:creationId xmlns:a16="http://schemas.microsoft.com/office/drawing/2014/main" id="{21AE5853-8A99-8A93-1D01-2F7FCE23E3DD}"/>
              </a:ext>
            </a:extLst>
          </p:cNvPr>
          <p:cNvSpPr>
            <a:spLocks noGrp="1"/>
          </p:cNvSpPr>
          <p:nvPr>
            <p:ph type="body" sz="quarter" idx="30" hasCustomPrompt="1"/>
          </p:nvPr>
        </p:nvSpPr>
        <p:spPr>
          <a:xfrm>
            <a:off x="241117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4" name="Text Placeholder 4">
            <a:extLst>
              <a:ext uri="{FF2B5EF4-FFF2-40B4-BE49-F238E27FC236}">
                <a16:creationId xmlns:a16="http://schemas.microsoft.com/office/drawing/2014/main" id="{1AA430BA-739B-1F40-97FF-53B14467EF88}"/>
              </a:ext>
            </a:extLst>
          </p:cNvPr>
          <p:cNvSpPr>
            <a:spLocks noGrp="1"/>
          </p:cNvSpPr>
          <p:nvPr>
            <p:ph type="body" sz="quarter" idx="31"/>
          </p:nvPr>
        </p:nvSpPr>
        <p:spPr>
          <a:xfrm>
            <a:off x="241118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5" name="Oval 64">
            <a:extLst>
              <a:ext uri="{FF2B5EF4-FFF2-40B4-BE49-F238E27FC236}">
                <a16:creationId xmlns:a16="http://schemas.microsoft.com/office/drawing/2014/main" id="{DC0E5BE5-8378-48E2-C8D1-F22E49536780}"/>
              </a:ext>
            </a:extLst>
          </p:cNvPr>
          <p:cNvSpPr>
            <a:spLocks noChangeAspect="1"/>
          </p:cNvSpPr>
          <p:nvPr userDrawn="1"/>
        </p:nvSpPr>
        <p:spPr>
          <a:xfrm>
            <a:off x="4364033"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6" name="Text Placeholder 71">
            <a:extLst>
              <a:ext uri="{FF2B5EF4-FFF2-40B4-BE49-F238E27FC236}">
                <a16:creationId xmlns:a16="http://schemas.microsoft.com/office/drawing/2014/main" id="{DDCEF4C9-0B45-4A5E-2D03-31D3672575C4}"/>
              </a:ext>
            </a:extLst>
          </p:cNvPr>
          <p:cNvSpPr>
            <a:spLocks noGrp="1"/>
          </p:cNvSpPr>
          <p:nvPr>
            <p:ph type="body" sz="quarter" idx="32" hasCustomPrompt="1"/>
          </p:nvPr>
        </p:nvSpPr>
        <p:spPr>
          <a:xfrm>
            <a:off x="4260193"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7" name="Text Placeholder 4">
            <a:extLst>
              <a:ext uri="{FF2B5EF4-FFF2-40B4-BE49-F238E27FC236}">
                <a16:creationId xmlns:a16="http://schemas.microsoft.com/office/drawing/2014/main" id="{B994265A-DDDF-4B03-8D82-FB42EFBCBCE6}"/>
              </a:ext>
            </a:extLst>
          </p:cNvPr>
          <p:cNvSpPr>
            <a:spLocks noGrp="1"/>
          </p:cNvSpPr>
          <p:nvPr>
            <p:ph type="body" sz="quarter" idx="33"/>
          </p:nvPr>
        </p:nvSpPr>
        <p:spPr>
          <a:xfrm>
            <a:off x="4260194"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8" name="Oval 67">
            <a:extLst>
              <a:ext uri="{FF2B5EF4-FFF2-40B4-BE49-F238E27FC236}">
                <a16:creationId xmlns:a16="http://schemas.microsoft.com/office/drawing/2014/main" id="{0F31CF81-312F-837D-5714-92C7014354C5}"/>
              </a:ext>
            </a:extLst>
          </p:cNvPr>
          <p:cNvSpPr>
            <a:spLocks noChangeAspect="1"/>
          </p:cNvSpPr>
          <p:nvPr userDrawn="1"/>
        </p:nvSpPr>
        <p:spPr>
          <a:xfrm>
            <a:off x="619983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9" name="Text Placeholder 71">
            <a:extLst>
              <a:ext uri="{FF2B5EF4-FFF2-40B4-BE49-F238E27FC236}">
                <a16:creationId xmlns:a16="http://schemas.microsoft.com/office/drawing/2014/main" id="{62AEAA69-3020-A0FF-5608-7AFD7A5D2986}"/>
              </a:ext>
            </a:extLst>
          </p:cNvPr>
          <p:cNvSpPr>
            <a:spLocks noGrp="1"/>
          </p:cNvSpPr>
          <p:nvPr>
            <p:ph type="body" sz="quarter" idx="34" hasCustomPrompt="1"/>
          </p:nvPr>
        </p:nvSpPr>
        <p:spPr>
          <a:xfrm>
            <a:off x="609599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0" name="Text Placeholder 4">
            <a:extLst>
              <a:ext uri="{FF2B5EF4-FFF2-40B4-BE49-F238E27FC236}">
                <a16:creationId xmlns:a16="http://schemas.microsoft.com/office/drawing/2014/main" id="{79626162-0EE9-3BA8-0CDF-67028FE32F18}"/>
              </a:ext>
            </a:extLst>
          </p:cNvPr>
          <p:cNvSpPr>
            <a:spLocks noGrp="1"/>
          </p:cNvSpPr>
          <p:nvPr>
            <p:ph type="body" sz="quarter" idx="35"/>
          </p:nvPr>
        </p:nvSpPr>
        <p:spPr>
          <a:xfrm>
            <a:off x="609600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1" name="Oval 70">
            <a:extLst>
              <a:ext uri="{FF2B5EF4-FFF2-40B4-BE49-F238E27FC236}">
                <a16:creationId xmlns:a16="http://schemas.microsoft.com/office/drawing/2014/main" id="{D4AB8F32-B492-2CD9-826C-E5C5378592C9}"/>
              </a:ext>
            </a:extLst>
          </p:cNvPr>
          <p:cNvSpPr>
            <a:spLocks noChangeAspect="1"/>
          </p:cNvSpPr>
          <p:nvPr userDrawn="1"/>
        </p:nvSpPr>
        <p:spPr>
          <a:xfrm>
            <a:off x="803564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2" name="Text Placeholder 71">
            <a:extLst>
              <a:ext uri="{FF2B5EF4-FFF2-40B4-BE49-F238E27FC236}">
                <a16:creationId xmlns:a16="http://schemas.microsoft.com/office/drawing/2014/main" id="{3F1D7A91-7111-6E5C-279C-1B1D96950821}"/>
              </a:ext>
            </a:extLst>
          </p:cNvPr>
          <p:cNvSpPr>
            <a:spLocks noGrp="1"/>
          </p:cNvSpPr>
          <p:nvPr>
            <p:ph type="body" sz="quarter" idx="36" hasCustomPrompt="1"/>
          </p:nvPr>
        </p:nvSpPr>
        <p:spPr>
          <a:xfrm>
            <a:off x="7931804"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3" name="Text Placeholder 4">
            <a:extLst>
              <a:ext uri="{FF2B5EF4-FFF2-40B4-BE49-F238E27FC236}">
                <a16:creationId xmlns:a16="http://schemas.microsoft.com/office/drawing/2014/main" id="{0E2562B9-545B-AF00-D9F9-44E167A11B93}"/>
              </a:ext>
            </a:extLst>
          </p:cNvPr>
          <p:cNvSpPr>
            <a:spLocks noGrp="1"/>
          </p:cNvSpPr>
          <p:nvPr>
            <p:ph type="body" sz="quarter" idx="37"/>
          </p:nvPr>
        </p:nvSpPr>
        <p:spPr>
          <a:xfrm>
            <a:off x="7931805"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4" name="Oval 73">
            <a:extLst>
              <a:ext uri="{FF2B5EF4-FFF2-40B4-BE49-F238E27FC236}">
                <a16:creationId xmlns:a16="http://schemas.microsoft.com/office/drawing/2014/main" id="{A45C6367-A74F-1C2C-672E-F2E6078D3C68}"/>
              </a:ext>
            </a:extLst>
          </p:cNvPr>
          <p:cNvSpPr>
            <a:spLocks noChangeAspect="1"/>
          </p:cNvSpPr>
          <p:nvPr userDrawn="1"/>
        </p:nvSpPr>
        <p:spPr>
          <a:xfrm>
            <a:off x="9847196"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5" name="Text Placeholder 71">
            <a:extLst>
              <a:ext uri="{FF2B5EF4-FFF2-40B4-BE49-F238E27FC236}">
                <a16:creationId xmlns:a16="http://schemas.microsoft.com/office/drawing/2014/main" id="{5865903F-F98B-94C0-7563-3A297E41DA2E}"/>
              </a:ext>
            </a:extLst>
          </p:cNvPr>
          <p:cNvSpPr>
            <a:spLocks noGrp="1"/>
          </p:cNvSpPr>
          <p:nvPr>
            <p:ph type="body" sz="quarter" idx="38" hasCustomPrompt="1"/>
          </p:nvPr>
        </p:nvSpPr>
        <p:spPr>
          <a:xfrm>
            <a:off x="9743356"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6" name="Text Placeholder 4">
            <a:extLst>
              <a:ext uri="{FF2B5EF4-FFF2-40B4-BE49-F238E27FC236}">
                <a16:creationId xmlns:a16="http://schemas.microsoft.com/office/drawing/2014/main" id="{CAB912CE-814A-19EE-2402-D55C72FA588E}"/>
              </a:ext>
            </a:extLst>
          </p:cNvPr>
          <p:cNvSpPr>
            <a:spLocks noGrp="1"/>
          </p:cNvSpPr>
          <p:nvPr>
            <p:ph type="body" sz="quarter" idx="39"/>
          </p:nvPr>
        </p:nvSpPr>
        <p:spPr>
          <a:xfrm>
            <a:off x="9743357"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123189861"/>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Annual Timeline">
    <p:spTree>
      <p:nvGrpSpPr>
        <p:cNvPr id="1" name=""/>
        <p:cNvGrpSpPr/>
        <p:nvPr/>
      </p:nvGrpSpPr>
      <p:grpSpPr>
        <a:xfrm>
          <a:off x="0" y="0"/>
          <a:ext cx="0" cy="0"/>
          <a:chOff x="0" y="0"/>
          <a:chExt cx="0" cy="0"/>
        </a:xfrm>
      </p:grpSpPr>
      <p:graphicFrame>
        <p:nvGraphicFramePr>
          <p:cNvPr id="30" name="Table 29">
            <a:extLst>
              <a:ext uri="{FF2B5EF4-FFF2-40B4-BE49-F238E27FC236}">
                <a16:creationId xmlns:a16="http://schemas.microsoft.com/office/drawing/2014/main" id="{803BAA2C-9254-B18D-A058-251E52C66E89}"/>
              </a:ext>
            </a:extLst>
          </p:cNvPr>
          <p:cNvGraphicFramePr>
            <a:graphicFrameLocks noGrp="1"/>
          </p:cNvGraphicFramePr>
          <p:nvPr userDrawn="1">
            <p:extLst>
              <p:ext uri="{D42A27DB-BD31-4B8C-83A1-F6EECF244321}">
                <p14:modId xmlns:p14="http://schemas.microsoft.com/office/powerpoint/2010/main" val="4106880639"/>
              </p:ext>
            </p:extLst>
          </p:nvPr>
        </p:nvGraphicFramePr>
        <p:xfrm>
          <a:off x="606585" y="2278196"/>
          <a:ext cx="11007612" cy="3618726"/>
        </p:xfrm>
        <a:graphic>
          <a:graphicData uri="http://schemas.openxmlformats.org/drawingml/2006/table">
            <a:tbl>
              <a:tblPr bandCol="1">
                <a:tableStyleId>{2D5ABB26-0587-4C30-8999-92F81FD0307C}</a:tableStyleId>
              </a:tblPr>
              <a:tblGrid>
                <a:gridCol w="917301">
                  <a:extLst>
                    <a:ext uri="{9D8B030D-6E8A-4147-A177-3AD203B41FA5}">
                      <a16:colId xmlns:a16="http://schemas.microsoft.com/office/drawing/2014/main" val="4151945498"/>
                    </a:ext>
                  </a:extLst>
                </a:gridCol>
                <a:gridCol w="917301">
                  <a:extLst>
                    <a:ext uri="{9D8B030D-6E8A-4147-A177-3AD203B41FA5}">
                      <a16:colId xmlns:a16="http://schemas.microsoft.com/office/drawing/2014/main" val="1382627474"/>
                    </a:ext>
                  </a:extLst>
                </a:gridCol>
                <a:gridCol w="917301">
                  <a:extLst>
                    <a:ext uri="{9D8B030D-6E8A-4147-A177-3AD203B41FA5}">
                      <a16:colId xmlns:a16="http://schemas.microsoft.com/office/drawing/2014/main" val="2312284562"/>
                    </a:ext>
                  </a:extLst>
                </a:gridCol>
                <a:gridCol w="917301">
                  <a:extLst>
                    <a:ext uri="{9D8B030D-6E8A-4147-A177-3AD203B41FA5}">
                      <a16:colId xmlns:a16="http://schemas.microsoft.com/office/drawing/2014/main" val="380964293"/>
                    </a:ext>
                  </a:extLst>
                </a:gridCol>
                <a:gridCol w="917301">
                  <a:extLst>
                    <a:ext uri="{9D8B030D-6E8A-4147-A177-3AD203B41FA5}">
                      <a16:colId xmlns:a16="http://schemas.microsoft.com/office/drawing/2014/main" val="2227914870"/>
                    </a:ext>
                  </a:extLst>
                </a:gridCol>
                <a:gridCol w="917301">
                  <a:extLst>
                    <a:ext uri="{9D8B030D-6E8A-4147-A177-3AD203B41FA5}">
                      <a16:colId xmlns:a16="http://schemas.microsoft.com/office/drawing/2014/main" val="2386396939"/>
                    </a:ext>
                  </a:extLst>
                </a:gridCol>
                <a:gridCol w="917301">
                  <a:extLst>
                    <a:ext uri="{9D8B030D-6E8A-4147-A177-3AD203B41FA5}">
                      <a16:colId xmlns:a16="http://schemas.microsoft.com/office/drawing/2014/main" val="1442862435"/>
                    </a:ext>
                  </a:extLst>
                </a:gridCol>
                <a:gridCol w="917301">
                  <a:extLst>
                    <a:ext uri="{9D8B030D-6E8A-4147-A177-3AD203B41FA5}">
                      <a16:colId xmlns:a16="http://schemas.microsoft.com/office/drawing/2014/main" val="2496167856"/>
                    </a:ext>
                  </a:extLst>
                </a:gridCol>
                <a:gridCol w="917301">
                  <a:extLst>
                    <a:ext uri="{9D8B030D-6E8A-4147-A177-3AD203B41FA5}">
                      <a16:colId xmlns:a16="http://schemas.microsoft.com/office/drawing/2014/main" val="936398145"/>
                    </a:ext>
                  </a:extLst>
                </a:gridCol>
                <a:gridCol w="917301">
                  <a:extLst>
                    <a:ext uri="{9D8B030D-6E8A-4147-A177-3AD203B41FA5}">
                      <a16:colId xmlns:a16="http://schemas.microsoft.com/office/drawing/2014/main" val="3251811526"/>
                    </a:ext>
                  </a:extLst>
                </a:gridCol>
                <a:gridCol w="917301">
                  <a:extLst>
                    <a:ext uri="{9D8B030D-6E8A-4147-A177-3AD203B41FA5}">
                      <a16:colId xmlns:a16="http://schemas.microsoft.com/office/drawing/2014/main" val="2298212362"/>
                    </a:ext>
                  </a:extLst>
                </a:gridCol>
                <a:gridCol w="917301">
                  <a:extLst>
                    <a:ext uri="{9D8B030D-6E8A-4147-A177-3AD203B41FA5}">
                      <a16:colId xmlns:a16="http://schemas.microsoft.com/office/drawing/2014/main" val="1474312375"/>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noFill/>
                  </a:tcPr>
                </a:tc>
                <a:extLst>
                  <a:ext uri="{0D108BD9-81ED-4DB2-BD59-A6C34878D82A}">
                    <a16:rowId xmlns:a16="http://schemas.microsoft.com/office/drawing/2014/main" val="3469904028"/>
                  </a:ext>
                </a:extLst>
              </a:tr>
            </a:tbl>
          </a:graphicData>
        </a:graphic>
      </p:graphicFrame>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tx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23" name="Text Placeholder 2">
            <a:extLst>
              <a:ext uri="{FF2B5EF4-FFF2-40B4-BE49-F238E27FC236}">
                <a16:creationId xmlns:a16="http://schemas.microsoft.com/office/drawing/2014/main" id="{3031F97C-D610-4D45-F78B-D175D9A0E755}"/>
              </a:ext>
            </a:extLst>
          </p:cNvPr>
          <p:cNvSpPr>
            <a:spLocks noGrp="1"/>
          </p:cNvSpPr>
          <p:nvPr>
            <p:ph type="body" sz="quarter" idx="47"/>
          </p:nvPr>
        </p:nvSpPr>
        <p:spPr>
          <a:xfrm>
            <a:off x="3485839" y="2583275"/>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4" name="Text Placeholder 2">
            <a:extLst>
              <a:ext uri="{FF2B5EF4-FFF2-40B4-BE49-F238E27FC236}">
                <a16:creationId xmlns:a16="http://schemas.microsoft.com/office/drawing/2014/main" id="{1FF72A2C-EC93-1960-E000-9D1BE3C473D1}"/>
              </a:ext>
            </a:extLst>
          </p:cNvPr>
          <p:cNvSpPr>
            <a:spLocks noGrp="1"/>
          </p:cNvSpPr>
          <p:nvPr>
            <p:ph type="body" sz="quarter" idx="48"/>
          </p:nvPr>
        </p:nvSpPr>
        <p:spPr>
          <a:xfrm>
            <a:off x="718374" y="2588233"/>
            <a:ext cx="2451893"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5" name="Text Placeholder 2">
            <a:extLst>
              <a:ext uri="{FF2B5EF4-FFF2-40B4-BE49-F238E27FC236}">
                <a16:creationId xmlns:a16="http://schemas.microsoft.com/office/drawing/2014/main" id="{7B3311CB-DC37-BF2B-8E33-872990686A6F}"/>
              </a:ext>
            </a:extLst>
          </p:cNvPr>
          <p:cNvSpPr>
            <a:spLocks noGrp="1"/>
          </p:cNvSpPr>
          <p:nvPr>
            <p:ph type="body" sz="quarter" idx="49"/>
          </p:nvPr>
        </p:nvSpPr>
        <p:spPr>
          <a:xfrm>
            <a:off x="9020770" y="3112528"/>
            <a:ext cx="2477398"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6" name="Text Placeholder 2">
            <a:extLst>
              <a:ext uri="{FF2B5EF4-FFF2-40B4-BE49-F238E27FC236}">
                <a16:creationId xmlns:a16="http://schemas.microsoft.com/office/drawing/2014/main" id="{4C6A5BFA-3D10-182C-1A20-2F9F25DA5EC7}"/>
              </a:ext>
            </a:extLst>
          </p:cNvPr>
          <p:cNvSpPr>
            <a:spLocks noGrp="1"/>
          </p:cNvSpPr>
          <p:nvPr>
            <p:ph type="body" sz="quarter" idx="50"/>
          </p:nvPr>
        </p:nvSpPr>
        <p:spPr>
          <a:xfrm>
            <a:off x="718374" y="3112528"/>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7" name="Text Placeholder 2">
            <a:extLst>
              <a:ext uri="{FF2B5EF4-FFF2-40B4-BE49-F238E27FC236}">
                <a16:creationId xmlns:a16="http://schemas.microsoft.com/office/drawing/2014/main" id="{63D306BC-6AA0-5B15-EAD0-1C4B6C007AE2}"/>
              </a:ext>
            </a:extLst>
          </p:cNvPr>
          <p:cNvSpPr>
            <a:spLocks noGrp="1"/>
          </p:cNvSpPr>
          <p:nvPr>
            <p:ph type="body" sz="quarter" idx="52"/>
          </p:nvPr>
        </p:nvSpPr>
        <p:spPr>
          <a:xfrm>
            <a:off x="718374" y="3636823"/>
            <a:ext cx="10779794" cy="380567"/>
          </a:xfrm>
          <a:prstGeom prst="roundRect">
            <a:avLst>
              <a:gd name="adj" fmla="val 50000"/>
            </a:avLst>
          </a:prstGeom>
          <a:solidFill>
            <a:schemeClr val="tx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8" name="Text Placeholder 2">
            <a:extLst>
              <a:ext uri="{FF2B5EF4-FFF2-40B4-BE49-F238E27FC236}">
                <a16:creationId xmlns:a16="http://schemas.microsoft.com/office/drawing/2014/main" id="{2F279148-11D1-D193-7504-E15A8DBBB7ED}"/>
              </a:ext>
            </a:extLst>
          </p:cNvPr>
          <p:cNvSpPr>
            <a:spLocks noGrp="1"/>
          </p:cNvSpPr>
          <p:nvPr>
            <p:ph type="body" sz="quarter" idx="54"/>
          </p:nvPr>
        </p:nvSpPr>
        <p:spPr>
          <a:xfrm>
            <a:off x="1947773" y="4161117"/>
            <a:ext cx="9537643"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9" name="Text Placeholder 2">
            <a:extLst>
              <a:ext uri="{FF2B5EF4-FFF2-40B4-BE49-F238E27FC236}">
                <a16:creationId xmlns:a16="http://schemas.microsoft.com/office/drawing/2014/main" id="{B7F7FC01-6091-5D90-D333-FA5671F43B8E}"/>
              </a:ext>
            </a:extLst>
          </p:cNvPr>
          <p:cNvSpPr>
            <a:spLocks noGrp="1"/>
          </p:cNvSpPr>
          <p:nvPr>
            <p:ph type="body" sz="quarter" idx="56"/>
          </p:nvPr>
        </p:nvSpPr>
        <p:spPr>
          <a:xfrm>
            <a:off x="7492654" y="4685411"/>
            <a:ext cx="3986410" cy="380567"/>
          </a:xfrm>
          <a:prstGeom prst="roundRect">
            <a:avLst>
              <a:gd name="adj" fmla="val 50000"/>
            </a:avLst>
          </a:prstGeom>
          <a:solidFill>
            <a:schemeClr val="accent5"/>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2994218030"/>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5" name="Text Placeholder 8">
            <a:extLst>
              <a:ext uri="{FF2B5EF4-FFF2-40B4-BE49-F238E27FC236}">
                <a16:creationId xmlns:a16="http://schemas.microsoft.com/office/drawing/2014/main" id="{645879FE-583A-DE44-88BA-EB276A69E0F6}"/>
              </a:ext>
            </a:extLst>
          </p:cNvPr>
          <p:cNvSpPr>
            <a:spLocks noGrp="1"/>
          </p:cNvSpPr>
          <p:nvPr>
            <p:ph type="body" idx="13"/>
          </p:nvPr>
        </p:nvSpPr>
        <p:spPr>
          <a:xfrm>
            <a:off x="531133" y="1304925"/>
            <a:ext cx="11144930" cy="592778"/>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
        <p:nvSpPr>
          <p:cNvPr id="5" name="Table Placeholder 4">
            <a:extLst>
              <a:ext uri="{FF2B5EF4-FFF2-40B4-BE49-F238E27FC236}">
                <a16:creationId xmlns:a16="http://schemas.microsoft.com/office/drawing/2014/main" id="{229D7B8B-35CA-A145-A474-98CA941C8914}"/>
              </a:ext>
            </a:extLst>
          </p:cNvPr>
          <p:cNvSpPr>
            <a:spLocks noGrp="1"/>
          </p:cNvSpPr>
          <p:nvPr>
            <p:ph type="tbl" sz="quarter" idx="14"/>
          </p:nvPr>
        </p:nvSpPr>
        <p:spPr>
          <a:xfrm>
            <a:off x="515938" y="2081213"/>
            <a:ext cx="11153775" cy="3832225"/>
          </a:xfrm>
        </p:spPr>
        <p:txBody>
          <a:bodyPr anchor="ctr">
            <a:normAutofit/>
          </a:bodyPr>
          <a:lstStyle>
            <a:lvl1pPr algn="ctr">
              <a:defRPr sz="1600">
                <a:solidFill>
                  <a:schemeClr val="bg1">
                    <a:lumMod val="50000"/>
                  </a:schemeClr>
                </a:solidFill>
              </a:defRPr>
            </a:lvl1pPr>
          </a:lstStyle>
          <a:p>
            <a:r>
              <a:rPr lang="en-GB"/>
              <a:t>Click icon to add table</a:t>
            </a:r>
          </a:p>
        </p:txBody>
      </p:sp>
    </p:spTree>
    <p:extLst>
      <p:ext uri="{BB962C8B-B14F-4D97-AF65-F5344CB8AC3E}">
        <p14:creationId xmlns:p14="http://schemas.microsoft.com/office/powerpoint/2010/main" val="373439318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1304925"/>
            <a:ext cx="11160125" cy="4608513"/>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425240662"/>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Graph + Intro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2186941"/>
            <a:ext cx="11160125" cy="372649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9" name="Text Placeholder 8">
            <a:extLst>
              <a:ext uri="{FF2B5EF4-FFF2-40B4-BE49-F238E27FC236}">
                <a16:creationId xmlns:a16="http://schemas.microsoft.com/office/drawing/2014/main" id="{70B67ED7-707C-628A-DD8C-8D05275A882F}"/>
              </a:ext>
            </a:extLst>
          </p:cNvPr>
          <p:cNvSpPr>
            <a:spLocks noGrp="1"/>
          </p:cNvSpPr>
          <p:nvPr>
            <p:ph type="body" idx="14"/>
          </p:nvPr>
        </p:nvSpPr>
        <p:spPr>
          <a:xfrm>
            <a:off x="531133" y="1304924"/>
            <a:ext cx="11144930" cy="760095"/>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Tree>
    <p:extLst>
      <p:ext uri="{BB962C8B-B14F-4D97-AF65-F5344CB8AC3E}">
        <p14:creationId xmlns:p14="http://schemas.microsoft.com/office/powerpoint/2010/main" val="25230899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1304925"/>
            <a:ext cx="11160125" cy="4608513"/>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267440434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ext + 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2444738955"/>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Text + Graph + Key Sta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2951067"/>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12" name="Table Placeholder 13">
            <a:extLst>
              <a:ext uri="{FF2B5EF4-FFF2-40B4-BE49-F238E27FC236}">
                <a16:creationId xmlns:a16="http://schemas.microsoft.com/office/drawing/2014/main" id="{0471F0B8-12A0-7A45-8C7A-E02063FE5C87}"/>
              </a:ext>
            </a:extLst>
          </p:cNvPr>
          <p:cNvSpPr>
            <a:spLocks noGrp="1"/>
          </p:cNvSpPr>
          <p:nvPr>
            <p:ph type="tbl" sz="quarter" idx="16" hasCustomPrompt="1"/>
          </p:nvPr>
        </p:nvSpPr>
        <p:spPr>
          <a:xfrm>
            <a:off x="531813" y="4531663"/>
            <a:ext cx="5564187" cy="1381775"/>
          </a:xfrm>
        </p:spPr>
        <p:txBody>
          <a:bodyPr anchor="ctr">
            <a:normAutofit/>
          </a:bodyPr>
          <a:lstStyle>
            <a:lvl1pPr algn="ctr">
              <a:defRPr sz="1600">
                <a:solidFill>
                  <a:schemeClr val="bg1">
                    <a:lumMod val="50000"/>
                  </a:schemeClr>
                </a:solidFill>
              </a:defRPr>
            </a:lvl1pPr>
          </a:lstStyle>
          <a:p>
            <a:r>
              <a:rPr lang="en-GB"/>
              <a:t>Click here to insert table of key statistics</a:t>
            </a:r>
          </a:p>
        </p:txBody>
      </p:sp>
    </p:spTree>
    <p:extLst>
      <p:ext uri="{BB962C8B-B14F-4D97-AF65-F5344CB8AC3E}">
        <p14:creationId xmlns:p14="http://schemas.microsoft.com/office/powerpoint/2010/main" val="3564916805"/>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Headshot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9" name="Picture Placeholder 9">
            <a:extLst>
              <a:ext uri="{FF2B5EF4-FFF2-40B4-BE49-F238E27FC236}">
                <a16:creationId xmlns:a16="http://schemas.microsoft.com/office/drawing/2014/main" id="{F7144900-27CB-F8C8-8750-EBFD50556D3C}"/>
              </a:ext>
            </a:extLst>
          </p:cNvPr>
          <p:cNvSpPr>
            <a:spLocks noGrp="1"/>
          </p:cNvSpPr>
          <p:nvPr>
            <p:ph type="pic" sz="quarter" idx="20" hasCustomPrompt="1"/>
          </p:nvPr>
        </p:nvSpPr>
        <p:spPr>
          <a:xfrm>
            <a:off x="515937"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1" name="Picture Placeholder 9">
            <a:extLst>
              <a:ext uri="{FF2B5EF4-FFF2-40B4-BE49-F238E27FC236}">
                <a16:creationId xmlns:a16="http://schemas.microsoft.com/office/drawing/2014/main" id="{BA371966-686F-3873-1B61-8D4F2F1781AB}"/>
              </a:ext>
            </a:extLst>
          </p:cNvPr>
          <p:cNvSpPr>
            <a:spLocks noGrp="1"/>
          </p:cNvSpPr>
          <p:nvPr>
            <p:ph type="pic" sz="quarter" idx="21" hasCustomPrompt="1"/>
          </p:nvPr>
        </p:nvSpPr>
        <p:spPr>
          <a:xfrm>
            <a:off x="6409056"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2" name="Text Placeholder 15">
            <a:extLst>
              <a:ext uri="{FF2B5EF4-FFF2-40B4-BE49-F238E27FC236}">
                <a16:creationId xmlns:a16="http://schemas.microsoft.com/office/drawing/2014/main" id="{71BA048F-6972-4609-34F2-EF8FDBBDBB0C}"/>
              </a:ext>
            </a:extLst>
          </p:cNvPr>
          <p:cNvSpPr>
            <a:spLocks noGrp="1"/>
          </p:cNvSpPr>
          <p:nvPr>
            <p:ph type="body" sz="quarter" idx="22"/>
          </p:nvPr>
        </p:nvSpPr>
        <p:spPr>
          <a:xfrm>
            <a:off x="8234278"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17" name="Picture Placeholder 9">
            <a:extLst>
              <a:ext uri="{FF2B5EF4-FFF2-40B4-BE49-F238E27FC236}">
                <a16:creationId xmlns:a16="http://schemas.microsoft.com/office/drawing/2014/main" id="{224FF60B-6BD0-9B1E-2959-11D6263640AF}"/>
              </a:ext>
            </a:extLst>
          </p:cNvPr>
          <p:cNvSpPr>
            <a:spLocks noGrp="1"/>
          </p:cNvSpPr>
          <p:nvPr>
            <p:ph type="pic" sz="quarter" idx="25" hasCustomPrompt="1"/>
          </p:nvPr>
        </p:nvSpPr>
        <p:spPr>
          <a:xfrm>
            <a:off x="515937"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8" name="Picture Placeholder 9">
            <a:extLst>
              <a:ext uri="{FF2B5EF4-FFF2-40B4-BE49-F238E27FC236}">
                <a16:creationId xmlns:a16="http://schemas.microsoft.com/office/drawing/2014/main" id="{2DB6CCCB-718D-70C8-7A09-2EE0D7144525}"/>
              </a:ext>
            </a:extLst>
          </p:cNvPr>
          <p:cNvSpPr>
            <a:spLocks noGrp="1"/>
          </p:cNvSpPr>
          <p:nvPr>
            <p:ph type="pic" sz="quarter" idx="27" hasCustomPrompt="1"/>
          </p:nvPr>
        </p:nvSpPr>
        <p:spPr>
          <a:xfrm>
            <a:off x="6409056"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9" name="Text Placeholder 15">
            <a:extLst>
              <a:ext uri="{FF2B5EF4-FFF2-40B4-BE49-F238E27FC236}">
                <a16:creationId xmlns:a16="http://schemas.microsoft.com/office/drawing/2014/main" id="{B6878B28-F503-455B-0FEA-80DE70905427}"/>
              </a:ext>
            </a:extLst>
          </p:cNvPr>
          <p:cNvSpPr>
            <a:spLocks noGrp="1"/>
          </p:cNvSpPr>
          <p:nvPr>
            <p:ph type="body" sz="quarter" idx="28"/>
          </p:nvPr>
        </p:nvSpPr>
        <p:spPr>
          <a:xfrm>
            <a:off x="8234278"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0" name="Text Placeholder 15">
            <a:extLst>
              <a:ext uri="{FF2B5EF4-FFF2-40B4-BE49-F238E27FC236}">
                <a16:creationId xmlns:a16="http://schemas.microsoft.com/office/drawing/2014/main" id="{AAADD6C4-F1D9-F92B-C5FD-4B4DA8B17CF1}"/>
              </a:ext>
            </a:extLst>
          </p:cNvPr>
          <p:cNvSpPr>
            <a:spLocks noGrp="1"/>
          </p:cNvSpPr>
          <p:nvPr>
            <p:ph type="body" sz="quarter" idx="29"/>
          </p:nvPr>
        </p:nvSpPr>
        <p:spPr>
          <a:xfrm>
            <a:off x="2333196"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1" name="Text Placeholder 15">
            <a:extLst>
              <a:ext uri="{FF2B5EF4-FFF2-40B4-BE49-F238E27FC236}">
                <a16:creationId xmlns:a16="http://schemas.microsoft.com/office/drawing/2014/main" id="{A5E09E69-6CAD-B355-9823-320AB8FAE66F}"/>
              </a:ext>
            </a:extLst>
          </p:cNvPr>
          <p:cNvSpPr>
            <a:spLocks noGrp="1"/>
          </p:cNvSpPr>
          <p:nvPr>
            <p:ph type="body" sz="quarter" idx="30"/>
          </p:nvPr>
        </p:nvSpPr>
        <p:spPr>
          <a:xfrm>
            <a:off x="2333196"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4015860007"/>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Headshots x9">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8"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699411" y="1711994"/>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4" name="Picture Placeholder 9">
            <a:extLst>
              <a:ext uri="{FF2B5EF4-FFF2-40B4-BE49-F238E27FC236}">
                <a16:creationId xmlns:a16="http://schemas.microsoft.com/office/drawing/2014/main" id="{25EC710C-2932-CFFF-F55D-955597F0FB30}"/>
              </a:ext>
            </a:extLst>
          </p:cNvPr>
          <p:cNvSpPr>
            <a:spLocks noGrp="1"/>
          </p:cNvSpPr>
          <p:nvPr>
            <p:ph type="pic" sz="quarter" idx="21" hasCustomPrompt="1"/>
          </p:nvPr>
        </p:nvSpPr>
        <p:spPr>
          <a:xfrm>
            <a:off x="4335796"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5" name="Text Placeholder 15">
            <a:extLst>
              <a:ext uri="{FF2B5EF4-FFF2-40B4-BE49-F238E27FC236}">
                <a16:creationId xmlns:a16="http://schemas.microsoft.com/office/drawing/2014/main" id="{247CB122-DF3E-CDA7-027B-26E525434AE2}"/>
              </a:ext>
            </a:extLst>
          </p:cNvPr>
          <p:cNvSpPr>
            <a:spLocks noGrp="1"/>
          </p:cNvSpPr>
          <p:nvPr>
            <p:ph type="body" sz="quarter" idx="22"/>
          </p:nvPr>
        </p:nvSpPr>
        <p:spPr>
          <a:xfrm>
            <a:off x="5527232"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0" name="Picture Placeholder 9">
            <a:extLst>
              <a:ext uri="{FF2B5EF4-FFF2-40B4-BE49-F238E27FC236}">
                <a16:creationId xmlns:a16="http://schemas.microsoft.com/office/drawing/2014/main" id="{27971BF0-784D-F3CF-2C6F-CA5180542041}"/>
              </a:ext>
            </a:extLst>
          </p:cNvPr>
          <p:cNvSpPr>
            <a:spLocks noGrp="1"/>
          </p:cNvSpPr>
          <p:nvPr>
            <p:ph type="pic" sz="quarter" idx="23" hasCustomPrompt="1"/>
          </p:nvPr>
        </p:nvSpPr>
        <p:spPr>
          <a:xfrm>
            <a:off x="8220024"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1" name="Text Placeholder 15">
            <a:extLst>
              <a:ext uri="{FF2B5EF4-FFF2-40B4-BE49-F238E27FC236}">
                <a16:creationId xmlns:a16="http://schemas.microsoft.com/office/drawing/2014/main" id="{0B2CA69D-267F-C90D-4248-B4C35F26DF79}"/>
              </a:ext>
            </a:extLst>
          </p:cNvPr>
          <p:cNvSpPr>
            <a:spLocks noGrp="1"/>
          </p:cNvSpPr>
          <p:nvPr>
            <p:ph type="body" sz="quarter" idx="24"/>
          </p:nvPr>
        </p:nvSpPr>
        <p:spPr>
          <a:xfrm>
            <a:off x="9411460"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2" name="Picture Placeholder 9">
            <a:extLst>
              <a:ext uri="{FF2B5EF4-FFF2-40B4-BE49-F238E27FC236}">
                <a16:creationId xmlns:a16="http://schemas.microsoft.com/office/drawing/2014/main" id="{5897A2C1-9865-7BB8-2197-358370EFD4AC}"/>
              </a:ext>
            </a:extLst>
          </p:cNvPr>
          <p:cNvSpPr>
            <a:spLocks noGrp="1"/>
          </p:cNvSpPr>
          <p:nvPr>
            <p:ph type="pic" sz="quarter" idx="25" hasCustomPrompt="1"/>
          </p:nvPr>
        </p:nvSpPr>
        <p:spPr>
          <a:xfrm>
            <a:off x="515938"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3" name="Text Placeholder 15">
            <a:extLst>
              <a:ext uri="{FF2B5EF4-FFF2-40B4-BE49-F238E27FC236}">
                <a16:creationId xmlns:a16="http://schemas.microsoft.com/office/drawing/2014/main" id="{62920B1E-EBA9-626D-6305-A1ADAE904D1A}"/>
              </a:ext>
            </a:extLst>
          </p:cNvPr>
          <p:cNvSpPr>
            <a:spLocks noGrp="1"/>
          </p:cNvSpPr>
          <p:nvPr>
            <p:ph type="body" sz="quarter" idx="26"/>
          </p:nvPr>
        </p:nvSpPr>
        <p:spPr>
          <a:xfrm>
            <a:off x="1699411" y="3155667"/>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4" name="Picture Placeholder 9">
            <a:extLst>
              <a:ext uri="{FF2B5EF4-FFF2-40B4-BE49-F238E27FC236}">
                <a16:creationId xmlns:a16="http://schemas.microsoft.com/office/drawing/2014/main" id="{544F1E77-8814-8A3B-D86A-076D4023ACA7}"/>
              </a:ext>
            </a:extLst>
          </p:cNvPr>
          <p:cNvSpPr>
            <a:spLocks noGrp="1"/>
          </p:cNvSpPr>
          <p:nvPr>
            <p:ph type="pic" sz="quarter" idx="27" hasCustomPrompt="1"/>
          </p:nvPr>
        </p:nvSpPr>
        <p:spPr>
          <a:xfrm>
            <a:off x="4335796"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5" name="Text Placeholder 15">
            <a:extLst>
              <a:ext uri="{FF2B5EF4-FFF2-40B4-BE49-F238E27FC236}">
                <a16:creationId xmlns:a16="http://schemas.microsoft.com/office/drawing/2014/main" id="{C7619CC2-0DAA-26FC-AEAA-30394D48883A}"/>
              </a:ext>
            </a:extLst>
          </p:cNvPr>
          <p:cNvSpPr>
            <a:spLocks noGrp="1"/>
          </p:cNvSpPr>
          <p:nvPr>
            <p:ph type="body" sz="quarter" idx="28"/>
          </p:nvPr>
        </p:nvSpPr>
        <p:spPr>
          <a:xfrm>
            <a:off x="5527232"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6" name="Picture Placeholder 9">
            <a:extLst>
              <a:ext uri="{FF2B5EF4-FFF2-40B4-BE49-F238E27FC236}">
                <a16:creationId xmlns:a16="http://schemas.microsoft.com/office/drawing/2014/main" id="{8FAFCD1B-5A84-929A-D622-CC609C41B001}"/>
              </a:ext>
            </a:extLst>
          </p:cNvPr>
          <p:cNvSpPr>
            <a:spLocks noGrp="1"/>
          </p:cNvSpPr>
          <p:nvPr>
            <p:ph type="pic" sz="quarter" idx="29" hasCustomPrompt="1"/>
          </p:nvPr>
        </p:nvSpPr>
        <p:spPr>
          <a:xfrm>
            <a:off x="8220024"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7" name="Text Placeholder 15">
            <a:extLst>
              <a:ext uri="{FF2B5EF4-FFF2-40B4-BE49-F238E27FC236}">
                <a16:creationId xmlns:a16="http://schemas.microsoft.com/office/drawing/2014/main" id="{32DEC219-4AAE-290C-5636-F26705700111}"/>
              </a:ext>
            </a:extLst>
          </p:cNvPr>
          <p:cNvSpPr>
            <a:spLocks noGrp="1"/>
          </p:cNvSpPr>
          <p:nvPr>
            <p:ph type="body" sz="quarter" idx="30"/>
          </p:nvPr>
        </p:nvSpPr>
        <p:spPr>
          <a:xfrm>
            <a:off x="9411460"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8" name="Picture Placeholder 9">
            <a:extLst>
              <a:ext uri="{FF2B5EF4-FFF2-40B4-BE49-F238E27FC236}">
                <a16:creationId xmlns:a16="http://schemas.microsoft.com/office/drawing/2014/main" id="{B2CF404E-74E2-7F8B-678B-6E7F764D9BF2}"/>
              </a:ext>
            </a:extLst>
          </p:cNvPr>
          <p:cNvSpPr>
            <a:spLocks noGrp="1"/>
          </p:cNvSpPr>
          <p:nvPr>
            <p:ph type="pic" sz="quarter" idx="31" hasCustomPrompt="1"/>
          </p:nvPr>
        </p:nvSpPr>
        <p:spPr>
          <a:xfrm>
            <a:off x="515938"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9" name="Text Placeholder 15">
            <a:extLst>
              <a:ext uri="{FF2B5EF4-FFF2-40B4-BE49-F238E27FC236}">
                <a16:creationId xmlns:a16="http://schemas.microsoft.com/office/drawing/2014/main" id="{494146F5-9D36-2EF7-388E-A72B6DA0D9BB}"/>
              </a:ext>
            </a:extLst>
          </p:cNvPr>
          <p:cNvSpPr>
            <a:spLocks noGrp="1"/>
          </p:cNvSpPr>
          <p:nvPr>
            <p:ph type="body" sz="quarter" idx="32"/>
          </p:nvPr>
        </p:nvSpPr>
        <p:spPr>
          <a:xfrm>
            <a:off x="1699411" y="4599456"/>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0" name="Picture Placeholder 9">
            <a:extLst>
              <a:ext uri="{FF2B5EF4-FFF2-40B4-BE49-F238E27FC236}">
                <a16:creationId xmlns:a16="http://schemas.microsoft.com/office/drawing/2014/main" id="{B71BEAAD-C8C5-6988-5CBE-F7E302410597}"/>
              </a:ext>
            </a:extLst>
          </p:cNvPr>
          <p:cNvSpPr>
            <a:spLocks noGrp="1"/>
          </p:cNvSpPr>
          <p:nvPr>
            <p:ph type="pic" sz="quarter" idx="33" hasCustomPrompt="1"/>
          </p:nvPr>
        </p:nvSpPr>
        <p:spPr>
          <a:xfrm>
            <a:off x="4335796"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1" name="Text Placeholder 15">
            <a:extLst>
              <a:ext uri="{FF2B5EF4-FFF2-40B4-BE49-F238E27FC236}">
                <a16:creationId xmlns:a16="http://schemas.microsoft.com/office/drawing/2014/main" id="{138E6919-019E-02BB-5D0D-FF9C12142411}"/>
              </a:ext>
            </a:extLst>
          </p:cNvPr>
          <p:cNvSpPr>
            <a:spLocks noGrp="1"/>
          </p:cNvSpPr>
          <p:nvPr>
            <p:ph type="body" sz="quarter" idx="34"/>
          </p:nvPr>
        </p:nvSpPr>
        <p:spPr>
          <a:xfrm>
            <a:off x="5527232"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2" name="Picture Placeholder 9">
            <a:extLst>
              <a:ext uri="{FF2B5EF4-FFF2-40B4-BE49-F238E27FC236}">
                <a16:creationId xmlns:a16="http://schemas.microsoft.com/office/drawing/2014/main" id="{50AEE6D7-E551-8465-B986-00D61EB9730A}"/>
              </a:ext>
            </a:extLst>
          </p:cNvPr>
          <p:cNvSpPr>
            <a:spLocks noGrp="1"/>
          </p:cNvSpPr>
          <p:nvPr>
            <p:ph type="pic" sz="quarter" idx="35" hasCustomPrompt="1"/>
          </p:nvPr>
        </p:nvSpPr>
        <p:spPr>
          <a:xfrm>
            <a:off x="8220024"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3" name="Text Placeholder 15">
            <a:extLst>
              <a:ext uri="{FF2B5EF4-FFF2-40B4-BE49-F238E27FC236}">
                <a16:creationId xmlns:a16="http://schemas.microsoft.com/office/drawing/2014/main" id="{EABA07AD-B083-3DC8-2E9C-6607785D0D9F}"/>
              </a:ext>
            </a:extLst>
          </p:cNvPr>
          <p:cNvSpPr>
            <a:spLocks noGrp="1"/>
          </p:cNvSpPr>
          <p:nvPr>
            <p:ph type="body" sz="quarter" idx="36"/>
          </p:nvPr>
        </p:nvSpPr>
        <p:spPr>
          <a:xfrm>
            <a:off x="9411460"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173394238"/>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Headshots x1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9"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596367"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39" name="Picture Placeholder 9">
            <a:extLst>
              <a:ext uri="{FF2B5EF4-FFF2-40B4-BE49-F238E27FC236}">
                <a16:creationId xmlns:a16="http://schemas.microsoft.com/office/drawing/2014/main" id="{0A36E1BF-5D7A-3667-C65B-2DB32E2BD388}"/>
              </a:ext>
            </a:extLst>
          </p:cNvPr>
          <p:cNvSpPr>
            <a:spLocks noGrp="1"/>
          </p:cNvSpPr>
          <p:nvPr>
            <p:ph type="pic" sz="quarter" idx="43" hasCustomPrompt="1"/>
          </p:nvPr>
        </p:nvSpPr>
        <p:spPr>
          <a:xfrm>
            <a:off x="515939"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4" name="Text Placeholder 15">
            <a:extLst>
              <a:ext uri="{FF2B5EF4-FFF2-40B4-BE49-F238E27FC236}">
                <a16:creationId xmlns:a16="http://schemas.microsoft.com/office/drawing/2014/main" id="{A3EF6248-9648-B0CE-3E04-C8F8A63036EA}"/>
              </a:ext>
            </a:extLst>
          </p:cNvPr>
          <p:cNvSpPr>
            <a:spLocks noGrp="1"/>
          </p:cNvSpPr>
          <p:nvPr>
            <p:ph type="body" sz="quarter" idx="44"/>
          </p:nvPr>
        </p:nvSpPr>
        <p:spPr>
          <a:xfrm>
            <a:off x="1596367"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5" name="Picture Placeholder 9">
            <a:extLst>
              <a:ext uri="{FF2B5EF4-FFF2-40B4-BE49-F238E27FC236}">
                <a16:creationId xmlns:a16="http://schemas.microsoft.com/office/drawing/2014/main" id="{C5444EBA-19D0-8678-BDDD-147CE44BC1E1}"/>
              </a:ext>
            </a:extLst>
          </p:cNvPr>
          <p:cNvSpPr>
            <a:spLocks noGrp="1"/>
          </p:cNvSpPr>
          <p:nvPr>
            <p:ph type="pic" sz="quarter" idx="45" hasCustomPrompt="1"/>
          </p:nvPr>
        </p:nvSpPr>
        <p:spPr>
          <a:xfrm>
            <a:off x="515939"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6" name="Text Placeholder 15">
            <a:extLst>
              <a:ext uri="{FF2B5EF4-FFF2-40B4-BE49-F238E27FC236}">
                <a16:creationId xmlns:a16="http://schemas.microsoft.com/office/drawing/2014/main" id="{7D5C4711-97F4-DDD0-D960-DEDF44E5F474}"/>
              </a:ext>
            </a:extLst>
          </p:cNvPr>
          <p:cNvSpPr>
            <a:spLocks noGrp="1"/>
          </p:cNvSpPr>
          <p:nvPr>
            <p:ph type="body" sz="quarter" idx="46"/>
          </p:nvPr>
        </p:nvSpPr>
        <p:spPr>
          <a:xfrm>
            <a:off x="1596367"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7" name="Picture Placeholder 9">
            <a:extLst>
              <a:ext uri="{FF2B5EF4-FFF2-40B4-BE49-F238E27FC236}">
                <a16:creationId xmlns:a16="http://schemas.microsoft.com/office/drawing/2014/main" id="{E65DD9AF-BC5A-0D6D-203A-19C299826DFB}"/>
              </a:ext>
            </a:extLst>
          </p:cNvPr>
          <p:cNvSpPr>
            <a:spLocks noGrp="1"/>
          </p:cNvSpPr>
          <p:nvPr>
            <p:ph type="pic" sz="quarter" idx="47" hasCustomPrompt="1"/>
          </p:nvPr>
        </p:nvSpPr>
        <p:spPr>
          <a:xfrm>
            <a:off x="515939"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8" name="Text Placeholder 15">
            <a:extLst>
              <a:ext uri="{FF2B5EF4-FFF2-40B4-BE49-F238E27FC236}">
                <a16:creationId xmlns:a16="http://schemas.microsoft.com/office/drawing/2014/main" id="{50F33994-9EA1-2A51-A537-50F4FB57B23A}"/>
              </a:ext>
            </a:extLst>
          </p:cNvPr>
          <p:cNvSpPr>
            <a:spLocks noGrp="1"/>
          </p:cNvSpPr>
          <p:nvPr>
            <p:ph type="body" sz="quarter" idx="48"/>
          </p:nvPr>
        </p:nvSpPr>
        <p:spPr>
          <a:xfrm>
            <a:off x="1596367"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9" name="Picture Placeholder 9">
            <a:extLst>
              <a:ext uri="{FF2B5EF4-FFF2-40B4-BE49-F238E27FC236}">
                <a16:creationId xmlns:a16="http://schemas.microsoft.com/office/drawing/2014/main" id="{F4BC789A-02DE-1B25-C17D-56031BFFAC79}"/>
              </a:ext>
            </a:extLst>
          </p:cNvPr>
          <p:cNvSpPr>
            <a:spLocks noGrp="1"/>
          </p:cNvSpPr>
          <p:nvPr>
            <p:ph type="pic" sz="quarter" idx="49" hasCustomPrompt="1"/>
          </p:nvPr>
        </p:nvSpPr>
        <p:spPr>
          <a:xfrm>
            <a:off x="4357530"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0" name="Text Placeholder 15">
            <a:extLst>
              <a:ext uri="{FF2B5EF4-FFF2-40B4-BE49-F238E27FC236}">
                <a16:creationId xmlns:a16="http://schemas.microsoft.com/office/drawing/2014/main" id="{397D8B8C-1AD2-D2A1-C4BA-DC06F2B6EF69}"/>
              </a:ext>
            </a:extLst>
          </p:cNvPr>
          <p:cNvSpPr>
            <a:spLocks noGrp="1"/>
          </p:cNvSpPr>
          <p:nvPr>
            <p:ph type="body" sz="quarter" idx="50"/>
          </p:nvPr>
        </p:nvSpPr>
        <p:spPr>
          <a:xfrm>
            <a:off x="5437958"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1" name="Picture Placeholder 9">
            <a:extLst>
              <a:ext uri="{FF2B5EF4-FFF2-40B4-BE49-F238E27FC236}">
                <a16:creationId xmlns:a16="http://schemas.microsoft.com/office/drawing/2014/main" id="{96F24F90-0E84-D6E6-53DE-5CA754BCC220}"/>
              </a:ext>
            </a:extLst>
          </p:cNvPr>
          <p:cNvSpPr>
            <a:spLocks noGrp="1"/>
          </p:cNvSpPr>
          <p:nvPr>
            <p:ph type="pic" sz="quarter" idx="51" hasCustomPrompt="1"/>
          </p:nvPr>
        </p:nvSpPr>
        <p:spPr>
          <a:xfrm>
            <a:off x="4357530"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2" name="Text Placeholder 15">
            <a:extLst>
              <a:ext uri="{FF2B5EF4-FFF2-40B4-BE49-F238E27FC236}">
                <a16:creationId xmlns:a16="http://schemas.microsoft.com/office/drawing/2014/main" id="{FEE53D37-03B9-FEA3-D9B3-377C5ACE8FBB}"/>
              </a:ext>
            </a:extLst>
          </p:cNvPr>
          <p:cNvSpPr>
            <a:spLocks noGrp="1"/>
          </p:cNvSpPr>
          <p:nvPr>
            <p:ph type="body" sz="quarter" idx="52"/>
          </p:nvPr>
        </p:nvSpPr>
        <p:spPr>
          <a:xfrm>
            <a:off x="5437958"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3" name="Picture Placeholder 9">
            <a:extLst>
              <a:ext uri="{FF2B5EF4-FFF2-40B4-BE49-F238E27FC236}">
                <a16:creationId xmlns:a16="http://schemas.microsoft.com/office/drawing/2014/main" id="{D91880C0-5866-3A2D-E9A1-293A080C3CBC}"/>
              </a:ext>
            </a:extLst>
          </p:cNvPr>
          <p:cNvSpPr>
            <a:spLocks noGrp="1"/>
          </p:cNvSpPr>
          <p:nvPr>
            <p:ph type="pic" sz="quarter" idx="53" hasCustomPrompt="1"/>
          </p:nvPr>
        </p:nvSpPr>
        <p:spPr>
          <a:xfrm>
            <a:off x="4357530"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4" name="Text Placeholder 15">
            <a:extLst>
              <a:ext uri="{FF2B5EF4-FFF2-40B4-BE49-F238E27FC236}">
                <a16:creationId xmlns:a16="http://schemas.microsoft.com/office/drawing/2014/main" id="{68479F4A-C40B-C6DF-03E8-C507FF3D4573}"/>
              </a:ext>
            </a:extLst>
          </p:cNvPr>
          <p:cNvSpPr>
            <a:spLocks noGrp="1"/>
          </p:cNvSpPr>
          <p:nvPr>
            <p:ph type="body" sz="quarter" idx="54"/>
          </p:nvPr>
        </p:nvSpPr>
        <p:spPr>
          <a:xfrm>
            <a:off x="5437958"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5" name="Picture Placeholder 9">
            <a:extLst>
              <a:ext uri="{FF2B5EF4-FFF2-40B4-BE49-F238E27FC236}">
                <a16:creationId xmlns:a16="http://schemas.microsoft.com/office/drawing/2014/main" id="{C62DBBD6-D33E-DF74-5AE8-96D1913C8C20}"/>
              </a:ext>
            </a:extLst>
          </p:cNvPr>
          <p:cNvSpPr>
            <a:spLocks noGrp="1"/>
          </p:cNvSpPr>
          <p:nvPr>
            <p:ph type="pic" sz="quarter" idx="55" hasCustomPrompt="1"/>
          </p:nvPr>
        </p:nvSpPr>
        <p:spPr>
          <a:xfrm>
            <a:off x="4357530"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6" name="Text Placeholder 15">
            <a:extLst>
              <a:ext uri="{FF2B5EF4-FFF2-40B4-BE49-F238E27FC236}">
                <a16:creationId xmlns:a16="http://schemas.microsoft.com/office/drawing/2014/main" id="{05529239-A4B5-258D-03F5-01D3ADFE8873}"/>
              </a:ext>
            </a:extLst>
          </p:cNvPr>
          <p:cNvSpPr>
            <a:spLocks noGrp="1"/>
          </p:cNvSpPr>
          <p:nvPr>
            <p:ph type="body" sz="quarter" idx="56"/>
          </p:nvPr>
        </p:nvSpPr>
        <p:spPr>
          <a:xfrm>
            <a:off x="5437958"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7" name="Picture Placeholder 9">
            <a:extLst>
              <a:ext uri="{FF2B5EF4-FFF2-40B4-BE49-F238E27FC236}">
                <a16:creationId xmlns:a16="http://schemas.microsoft.com/office/drawing/2014/main" id="{114AD459-859C-6C0F-FB75-4B02606E57BB}"/>
              </a:ext>
            </a:extLst>
          </p:cNvPr>
          <p:cNvSpPr>
            <a:spLocks noGrp="1"/>
          </p:cNvSpPr>
          <p:nvPr>
            <p:ph type="pic" sz="quarter" idx="57" hasCustomPrompt="1"/>
          </p:nvPr>
        </p:nvSpPr>
        <p:spPr>
          <a:xfrm>
            <a:off x="8199122"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8" name="Text Placeholder 15">
            <a:extLst>
              <a:ext uri="{FF2B5EF4-FFF2-40B4-BE49-F238E27FC236}">
                <a16:creationId xmlns:a16="http://schemas.microsoft.com/office/drawing/2014/main" id="{4EAF0426-CCDA-221A-38EC-BBD417EBF569}"/>
              </a:ext>
            </a:extLst>
          </p:cNvPr>
          <p:cNvSpPr>
            <a:spLocks noGrp="1"/>
          </p:cNvSpPr>
          <p:nvPr>
            <p:ph type="body" sz="quarter" idx="58"/>
          </p:nvPr>
        </p:nvSpPr>
        <p:spPr>
          <a:xfrm>
            <a:off x="9279550"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9" name="Picture Placeholder 9">
            <a:extLst>
              <a:ext uri="{FF2B5EF4-FFF2-40B4-BE49-F238E27FC236}">
                <a16:creationId xmlns:a16="http://schemas.microsoft.com/office/drawing/2014/main" id="{EF2E7661-7F3A-851E-C60B-815DA8CE2A18}"/>
              </a:ext>
            </a:extLst>
          </p:cNvPr>
          <p:cNvSpPr>
            <a:spLocks noGrp="1"/>
          </p:cNvSpPr>
          <p:nvPr>
            <p:ph type="pic" sz="quarter" idx="59" hasCustomPrompt="1"/>
          </p:nvPr>
        </p:nvSpPr>
        <p:spPr>
          <a:xfrm>
            <a:off x="8199122"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0" name="Text Placeholder 15">
            <a:extLst>
              <a:ext uri="{FF2B5EF4-FFF2-40B4-BE49-F238E27FC236}">
                <a16:creationId xmlns:a16="http://schemas.microsoft.com/office/drawing/2014/main" id="{8748A2D7-29EB-EEF8-E6A5-383DA278969D}"/>
              </a:ext>
            </a:extLst>
          </p:cNvPr>
          <p:cNvSpPr>
            <a:spLocks noGrp="1"/>
          </p:cNvSpPr>
          <p:nvPr>
            <p:ph type="body" sz="quarter" idx="60"/>
          </p:nvPr>
        </p:nvSpPr>
        <p:spPr>
          <a:xfrm>
            <a:off x="9279550"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1" name="Picture Placeholder 9">
            <a:extLst>
              <a:ext uri="{FF2B5EF4-FFF2-40B4-BE49-F238E27FC236}">
                <a16:creationId xmlns:a16="http://schemas.microsoft.com/office/drawing/2014/main" id="{E88761E4-7653-636A-0723-500AE4782BC6}"/>
              </a:ext>
            </a:extLst>
          </p:cNvPr>
          <p:cNvSpPr>
            <a:spLocks noGrp="1"/>
          </p:cNvSpPr>
          <p:nvPr>
            <p:ph type="pic" sz="quarter" idx="61" hasCustomPrompt="1"/>
          </p:nvPr>
        </p:nvSpPr>
        <p:spPr>
          <a:xfrm>
            <a:off x="8199122"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2" name="Text Placeholder 15">
            <a:extLst>
              <a:ext uri="{FF2B5EF4-FFF2-40B4-BE49-F238E27FC236}">
                <a16:creationId xmlns:a16="http://schemas.microsoft.com/office/drawing/2014/main" id="{B10E2844-BD47-9C07-357D-9EA651BBCA67}"/>
              </a:ext>
            </a:extLst>
          </p:cNvPr>
          <p:cNvSpPr>
            <a:spLocks noGrp="1"/>
          </p:cNvSpPr>
          <p:nvPr>
            <p:ph type="body" sz="quarter" idx="62"/>
          </p:nvPr>
        </p:nvSpPr>
        <p:spPr>
          <a:xfrm>
            <a:off x="9279550"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3" name="Picture Placeholder 9">
            <a:extLst>
              <a:ext uri="{FF2B5EF4-FFF2-40B4-BE49-F238E27FC236}">
                <a16:creationId xmlns:a16="http://schemas.microsoft.com/office/drawing/2014/main" id="{310F2473-00CD-C33D-50C3-3F40271F3927}"/>
              </a:ext>
            </a:extLst>
          </p:cNvPr>
          <p:cNvSpPr>
            <a:spLocks noGrp="1"/>
          </p:cNvSpPr>
          <p:nvPr>
            <p:ph type="pic" sz="quarter" idx="63" hasCustomPrompt="1"/>
          </p:nvPr>
        </p:nvSpPr>
        <p:spPr>
          <a:xfrm>
            <a:off x="8199122"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4" name="Text Placeholder 15">
            <a:extLst>
              <a:ext uri="{FF2B5EF4-FFF2-40B4-BE49-F238E27FC236}">
                <a16:creationId xmlns:a16="http://schemas.microsoft.com/office/drawing/2014/main" id="{789611C4-8E98-E2CF-35EB-922860C66E00}"/>
              </a:ext>
            </a:extLst>
          </p:cNvPr>
          <p:cNvSpPr>
            <a:spLocks noGrp="1"/>
          </p:cNvSpPr>
          <p:nvPr>
            <p:ph type="body" sz="quarter" idx="64"/>
          </p:nvPr>
        </p:nvSpPr>
        <p:spPr>
          <a:xfrm>
            <a:off x="9279550"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148584625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11144930" cy="4204608"/>
          </a:xfrm>
        </p:spPr>
        <p:txBody>
          <a:bodyPr numCol="2" spcCol="360000">
            <a:normAutofit/>
          </a:bodyPr>
          <a:lstStyle>
            <a:lvl1pPr marL="457200" indent="-457200">
              <a:spcBef>
                <a:spcPts val="18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4233866674"/>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6275323"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6275323"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5376371" cy="4204608"/>
          </a:xfrm>
        </p:spPr>
        <p:txBody>
          <a:bodyPr numCol="1" spcCol="360000">
            <a:normAutofit/>
          </a:bodyPr>
          <a:lstStyle>
            <a:lvl1pPr marL="457200" indent="-457200">
              <a:spcBef>
                <a:spcPts val="6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
        <p:nvSpPr>
          <p:cNvPr id="11" name="Text Placeholder 8">
            <a:extLst>
              <a:ext uri="{FF2B5EF4-FFF2-40B4-BE49-F238E27FC236}">
                <a16:creationId xmlns:a16="http://schemas.microsoft.com/office/drawing/2014/main" id="{91F8B0E5-465B-1592-BFB3-5F01C3B0E690}"/>
              </a:ext>
            </a:extLst>
          </p:cNvPr>
          <p:cNvSpPr>
            <a:spLocks noGrp="1"/>
          </p:cNvSpPr>
          <p:nvPr>
            <p:ph type="body" idx="15" hasCustomPrompt="1"/>
          </p:nvPr>
        </p:nvSpPr>
        <p:spPr>
          <a:xfrm>
            <a:off x="6132637" y="1708830"/>
            <a:ext cx="664405" cy="4204608"/>
          </a:xfrm>
        </p:spPr>
        <p:txBody>
          <a:bodyPr numCol="1" spcCol="360000">
            <a:normAutofit/>
          </a:bodyPr>
          <a:lstStyle>
            <a:lvl1pPr marL="0" indent="0" algn="r">
              <a:spcBef>
                <a:spcPts val="600"/>
              </a:spcBef>
              <a:spcAft>
                <a:spcPts val="600"/>
              </a:spcAft>
              <a:buClr>
                <a:schemeClr val="bg2"/>
              </a:buClr>
              <a:buFont typeface="+mj-lt"/>
              <a:buNone/>
              <a:defRPr sz="2400" b="0">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X</a:t>
            </a:r>
          </a:p>
          <a:p>
            <a:pPr lvl="0"/>
            <a:endParaRPr lang="en-GB"/>
          </a:p>
        </p:txBody>
      </p:sp>
      <p:sp>
        <p:nvSpPr>
          <p:cNvPr id="12" name="Picture Placeholder 2">
            <a:extLst>
              <a:ext uri="{FF2B5EF4-FFF2-40B4-BE49-F238E27FC236}">
                <a16:creationId xmlns:a16="http://schemas.microsoft.com/office/drawing/2014/main" id="{EA8C7E29-42A4-2542-6547-ACCD8C92B2B5}"/>
              </a:ext>
            </a:extLst>
          </p:cNvPr>
          <p:cNvSpPr>
            <a:spLocks noGrp="1"/>
          </p:cNvSpPr>
          <p:nvPr>
            <p:ph type="pic" sz="quarter" idx="24"/>
          </p:nvPr>
        </p:nvSpPr>
        <p:spPr>
          <a:xfrm>
            <a:off x="7368539" y="366371"/>
            <a:ext cx="4307523" cy="5530549"/>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170787131"/>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792382598"/>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644200555"/>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5359288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aph + Intro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2186941"/>
            <a:ext cx="11160125" cy="372649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9" name="Text Placeholder 8">
            <a:extLst>
              <a:ext uri="{FF2B5EF4-FFF2-40B4-BE49-F238E27FC236}">
                <a16:creationId xmlns:a16="http://schemas.microsoft.com/office/drawing/2014/main" id="{70B67ED7-707C-628A-DD8C-8D05275A882F}"/>
              </a:ext>
            </a:extLst>
          </p:cNvPr>
          <p:cNvSpPr>
            <a:spLocks noGrp="1"/>
          </p:cNvSpPr>
          <p:nvPr>
            <p:ph type="body" idx="14"/>
          </p:nvPr>
        </p:nvSpPr>
        <p:spPr>
          <a:xfrm>
            <a:off x="531133" y="1304924"/>
            <a:ext cx="11144930" cy="760095"/>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Tree>
    <p:extLst>
      <p:ext uri="{BB962C8B-B14F-4D97-AF65-F5344CB8AC3E}">
        <p14:creationId xmlns:p14="http://schemas.microsoft.com/office/powerpoint/2010/main" val="2377662841"/>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Title Only – Dark">
    <p:bg>
      <p:bgPr>
        <a:solidFill>
          <a:schemeClr val="tx2">
            <a:lumMod val="75000"/>
          </a:schemeClr>
        </a:soli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bg1"/>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512301969"/>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Large Key Stat">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290FAF2-2869-2B9B-5880-4EE57045BC4F}"/>
              </a:ext>
            </a:extLst>
          </p:cNvPr>
          <p:cNvSpPr>
            <a:spLocks noGrp="1"/>
          </p:cNvSpPr>
          <p:nvPr>
            <p:ph type="title" hasCustomPrompt="1"/>
          </p:nvPr>
        </p:nvSpPr>
        <p:spPr>
          <a:xfrm>
            <a:off x="518828" y="1249683"/>
            <a:ext cx="11208352" cy="2690816"/>
          </a:xfrm>
          <a:prstGeom prst="rect">
            <a:avLst/>
          </a:prstGeom>
        </p:spPr>
        <p:txBody>
          <a:bodyPr vert="horz" lIns="0" tIns="0" rIns="0" bIns="0" rtlCol="0" anchor="b">
            <a:noAutofit/>
          </a:bodyPr>
          <a:lstStyle>
            <a:lvl1pPr>
              <a:defRPr sz="11500">
                <a:solidFill>
                  <a:schemeClr val="bg1"/>
                </a:solidFill>
              </a:defRPr>
            </a:lvl1pPr>
          </a:lstStyle>
          <a:p>
            <a:r>
              <a:rPr lang="en-GB"/>
              <a:t>XXXXXX</a:t>
            </a:r>
          </a:p>
        </p:txBody>
      </p:sp>
      <p:sp>
        <p:nvSpPr>
          <p:cNvPr id="8" name="Slide Number Placeholder 2">
            <a:extLst>
              <a:ext uri="{FF2B5EF4-FFF2-40B4-BE49-F238E27FC236}">
                <a16:creationId xmlns:a16="http://schemas.microsoft.com/office/drawing/2014/main" id="{0F9BA01A-4636-2441-F8D0-2E265BF7D8B4}"/>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2" name="Straight Connector 11">
            <a:extLst>
              <a:ext uri="{FF2B5EF4-FFF2-40B4-BE49-F238E27FC236}">
                <a16:creationId xmlns:a16="http://schemas.microsoft.com/office/drawing/2014/main" id="{AC751308-8682-E296-A343-1719555B3C95}"/>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Footer Placeholder 1">
            <a:extLst>
              <a:ext uri="{FF2B5EF4-FFF2-40B4-BE49-F238E27FC236}">
                <a16:creationId xmlns:a16="http://schemas.microsoft.com/office/drawing/2014/main" id="{A1AFB23D-B299-93C8-2304-575B5ED93621}"/>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GB"/>
              <a:t>Technical Annex</a:t>
            </a:r>
          </a:p>
        </p:txBody>
      </p:sp>
      <p:pic>
        <p:nvPicPr>
          <p:cNvPr id="15" name="Picture 11">
            <a:extLst>
              <a:ext uri="{FF2B5EF4-FFF2-40B4-BE49-F238E27FC236}">
                <a16:creationId xmlns:a16="http://schemas.microsoft.com/office/drawing/2014/main" id="{A4BBC3E9-F3A2-C188-5A3A-9D714331C86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
        <p:nvSpPr>
          <p:cNvPr id="16" name="Text Placeholder 6">
            <a:extLst>
              <a:ext uri="{FF2B5EF4-FFF2-40B4-BE49-F238E27FC236}">
                <a16:creationId xmlns:a16="http://schemas.microsoft.com/office/drawing/2014/main" id="{64AB32E5-85C1-B8E6-505F-2580C9B2E9EE}"/>
              </a:ext>
            </a:extLst>
          </p:cNvPr>
          <p:cNvSpPr>
            <a:spLocks noGrp="1"/>
          </p:cNvSpPr>
          <p:nvPr>
            <p:ph type="body" sz="quarter" idx="16"/>
          </p:nvPr>
        </p:nvSpPr>
        <p:spPr>
          <a:xfrm>
            <a:off x="515936" y="4053840"/>
            <a:ext cx="6364924" cy="1668779"/>
          </a:xfrm>
        </p:spPr>
        <p:txBody>
          <a:bodyPr>
            <a:noAutofit/>
          </a:bodyPr>
          <a:lstStyle>
            <a:lvl1pPr>
              <a:defRPr sz="2400" b="1">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4117812496"/>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1_Tex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324826627"/>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1_2 Column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812859283"/>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1_Text Slid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281032203"/>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1_Text Section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23534"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6">
            <a:extLst>
              <a:ext uri="{FF2B5EF4-FFF2-40B4-BE49-F238E27FC236}">
                <a16:creationId xmlns:a16="http://schemas.microsoft.com/office/drawing/2014/main" id="{87E7DAA2-4D74-8F73-20DD-AB5A220C5D1B}"/>
              </a:ext>
            </a:extLst>
          </p:cNvPr>
          <p:cNvSpPr>
            <a:spLocks noGrp="1"/>
          </p:cNvSpPr>
          <p:nvPr>
            <p:ph type="body" sz="quarter" idx="15"/>
          </p:nvPr>
        </p:nvSpPr>
        <p:spPr>
          <a:xfrm>
            <a:off x="6317851"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9" name="Text Placeholder 8">
            <a:extLst>
              <a:ext uri="{FF2B5EF4-FFF2-40B4-BE49-F238E27FC236}">
                <a16:creationId xmlns:a16="http://schemas.microsoft.com/office/drawing/2014/main" id="{1E0345EA-841F-0CDC-4D3D-6F8A441AA78F}"/>
              </a:ext>
            </a:extLst>
          </p:cNvPr>
          <p:cNvSpPr>
            <a:spLocks noGrp="1"/>
          </p:cNvSpPr>
          <p:nvPr>
            <p:ph type="body" idx="16"/>
          </p:nvPr>
        </p:nvSpPr>
        <p:spPr>
          <a:xfrm>
            <a:off x="6333045"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364803583"/>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1_Box Text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0" name="Rounded Rectangle 29">
            <a:extLst>
              <a:ext uri="{FF2B5EF4-FFF2-40B4-BE49-F238E27FC236}">
                <a16:creationId xmlns:a16="http://schemas.microsoft.com/office/drawing/2014/main" id="{6FD39105-B790-2C4F-B73F-33A5D9995EDE}"/>
              </a:ext>
            </a:extLst>
          </p:cNvPr>
          <p:cNvSpPr/>
          <p:nvPr userDrawn="1"/>
        </p:nvSpPr>
        <p:spPr>
          <a:xfrm>
            <a:off x="515935" y="1191566"/>
            <a:ext cx="360465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321443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321443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3214437" cy="382134"/>
          </a:xfrm>
        </p:spPr>
        <p:txBody>
          <a:bodyPr/>
          <a:lstStyle>
            <a:lvl1pPr>
              <a:defRPr b="1">
                <a:solidFill>
                  <a:schemeClr val="bg2"/>
                </a:solidFill>
              </a:defRPr>
            </a:lvl1pPr>
          </a:lstStyle>
          <a:p>
            <a:pPr lvl="0"/>
            <a:r>
              <a:rPr lang="en-GB"/>
              <a:t>Click to edit Master text styles</a:t>
            </a:r>
          </a:p>
        </p:txBody>
      </p:sp>
      <p:sp>
        <p:nvSpPr>
          <p:cNvPr id="26" name="Rounded Rectangle 25">
            <a:extLst>
              <a:ext uri="{FF2B5EF4-FFF2-40B4-BE49-F238E27FC236}">
                <a16:creationId xmlns:a16="http://schemas.microsoft.com/office/drawing/2014/main" id="{A64DF4DD-379B-FE5B-85E1-F80F85D07E89}"/>
              </a:ext>
            </a:extLst>
          </p:cNvPr>
          <p:cNvSpPr/>
          <p:nvPr userDrawn="1"/>
        </p:nvSpPr>
        <p:spPr>
          <a:xfrm>
            <a:off x="4290784"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 Placeholder 6">
            <a:extLst>
              <a:ext uri="{FF2B5EF4-FFF2-40B4-BE49-F238E27FC236}">
                <a16:creationId xmlns:a16="http://schemas.microsoft.com/office/drawing/2014/main" id="{602ADDF3-C22C-9F63-2736-9FAAEA9A1E97}"/>
              </a:ext>
            </a:extLst>
          </p:cNvPr>
          <p:cNvSpPr>
            <a:spLocks noGrp="1"/>
          </p:cNvSpPr>
          <p:nvPr>
            <p:ph type="body" sz="quarter" idx="17" hasCustomPrompt="1"/>
          </p:nvPr>
        </p:nvSpPr>
        <p:spPr>
          <a:xfrm>
            <a:off x="4490015" y="1378325"/>
            <a:ext cx="3201361"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EC84208B-5390-D845-9BFC-BBE060B525EC}"/>
              </a:ext>
            </a:extLst>
          </p:cNvPr>
          <p:cNvSpPr>
            <a:spLocks noGrp="1"/>
          </p:cNvSpPr>
          <p:nvPr>
            <p:ph type="body" sz="quarter" idx="18"/>
          </p:nvPr>
        </p:nvSpPr>
        <p:spPr>
          <a:xfrm>
            <a:off x="4490015" y="2154362"/>
            <a:ext cx="3201361"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7" name="Text Placeholder 6">
            <a:extLst>
              <a:ext uri="{FF2B5EF4-FFF2-40B4-BE49-F238E27FC236}">
                <a16:creationId xmlns:a16="http://schemas.microsoft.com/office/drawing/2014/main" id="{62DC5739-6579-EFF5-5EE5-B79F9F4E344F}"/>
              </a:ext>
            </a:extLst>
          </p:cNvPr>
          <p:cNvSpPr>
            <a:spLocks noGrp="1"/>
          </p:cNvSpPr>
          <p:nvPr>
            <p:ph type="body" sz="quarter" idx="19"/>
          </p:nvPr>
        </p:nvSpPr>
        <p:spPr>
          <a:xfrm>
            <a:off x="4490015" y="1597378"/>
            <a:ext cx="3201361" cy="382134"/>
          </a:xfrm>
        </p:spPr>
        <p:txBody>
          <a:bodyPr/>
          <a:lstStyle>
            <a:lvl1pPr>
              <a:defRPr b="1">
                <a:solidFill>
                  <a:schemeClr val="bg2"/>
                </a:solidFill>
              </a:defRPr>
            </a:lvl1pPr>
          </a:lstStyle>
          <a:p>
            <a:pPr lvl="0"/>
            <a:r>
              <a:rPr lang="en-GB"/>
              <a:t>Click to edit Master text styles</a:t>
            </a:r>
          </a:p>
        </p:txBody>
      </p:sp>
      <p:sp>
        <p:nvSpPr>
          <p:cNvPr id="38" name="Rounded Rectangle 37">
            <a:extLst>
              <a:ext uri="{FF2B5EF4-FFF2-40B4-BE49-F238E27FC236}">
                <a16:creationId xmlns:a16="http://schemas.microsoft.com/office/drawing/2014/main" id="{A0FC7906-8744-F3F8-AA4F-08ADB6E6D43E}"/>
              </a:ext>
            </a:extLst>
          </p:cNvPr>
          <p:cNvSpPr/>
          <p:nvPr userDrawn="1"/>
        </p:nvSpPr>
        <p:spPr>
          <a:xfrm>
            <a:off x="8065632"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 Placeholder 6">
            <a:extLst>
              <a:ext uri="{FF2B5EF4-FFF2-40B4-BE49-F238E27FC236}">
                <a16:creationId xmlns:a16="http://schemas.microsoft.com/office/drawing/2014/main" id="{F3AC3934-9579-D587-96AD-27B72F22B277}"/>
              </a:ext>
            </a:extLst>
          </p:cNvPr>
          <p:cNvSpPr>
            <a:spLocks noGrp="1"/>
          </p:cNvSpPr>
          <p:nvPr>
            <p:ph type="body" sz="quarter" idx="20" hasCustomPrompt="1"/>
          </p:nvPr>
        </p:nvSpPr>
        <p:spPr>
          <a:xfrm>
            <a:off x="8264863" y="1378325"/>
            <a:ext cx="3211970"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40" name="Text Placeholder 6">
            <a:extLst>
              <a:ext uri="{FF2B5EF4-FFF2-40B4-BE49-F238E27FC236}">
                <a16:creationId xmlns:a16="http://schemas.microsoft.com/office/drawing/2014/main" id="{37A42317-1A24-1AA6-D076-0E969CCF8BE8}"/>
              </a:ext>
            </a:extLst>
          </p:cNvPr>
          <p:cNvSpPr>
            <a:spLocks noGrp="1"/>
          </p:cNvSpPr>
          <p:nvPr>
            <p:ph type="body" sz="quarter" idx="21"/>
          </p:nvPr>
        </p:nvSpPr>
        <p:spPr>
          <a:xfrm>
            <a:off x="8264863" y="2154362"/>
            <a:ext cx="3211970"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41" name="Text Placeholder 6">
            <a:extLst>
              <a:ext uri="{FF2B5EF4-FFF2-40B4-BE49-F238E27FC236}">
                <a16:creationId xmlns:a16="http://schemas.microsoft.com/office/drawing/2014/main" id="{ADCC5B80-D27A-2762-3E95-436EEE5A0DE7}"/>
              </a:ext>
            </a:extLst>
          </p:cNvPr>
          <p:cNvSpPr>
            <a:spLocks noGrp="1"/>
          </p:cNvSpPr>
          <p:nvPr>
            <p:ph type="body" sz="quarter" idx="22"/>
          </p:nvPr>
        </p:nvSpPr>
        <p:spPr>
          <a:xfrm>
            <a:off x="8264863" y="1597378"/>
            <a:ext cx="3211970"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298742791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1_Text +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652260" y="1304924"/>
            <a:ext cx="5033328" cy="4608501"/>
          </a:xfrm>
        </p:spPr>
        <p:txBody>
          <a:bodyPr numCol="1" spcCol="180000">
            <a:noAutofit/>
          </a:bodyPr>
          <a:lstStyle>
            <a:lvl1pPr marL="0" indent="0">
              <a:spcAft>
                <a:spcPts val="1200"/>
              </a:spcAft>
              <a:buClr>
                <a:schemeClr val="bg2"/>
              </a:buClr>
              <a:buFont typeface="Arial" panose="020B0604020202020204" pitchFamily="34" charset="0"/>
              <a:buNone/>
              <a:defRPr sz="24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3252136937"/>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userDrawn="1">
  <p:cSld name="Section Divider + Number">
    <p:spTree>
      <p:nvGrpSpPr>
        <p:cNvPr id="1" name=""/>
        <p:cNvGrpSpPr/>
        <p:nvPr/>
      </p:nvGrpSpPr>
      <p:grpSpPr>
        <a:xfrm>
          <a:off x="0" y="0"/>
          <a:ext cx="0" cy="0"/>
          <a:chOff x="0" y="0"/>
          <a:chExt cx="0" cy="0"/>
        </a:xfrm>
      </p:grpSpPr>
      <p:pic>
        <p:nvPicPr>
          <p:cNvPr id="10" name="Picture Placeholder 5" descr="A picture containing ray, fish&#10;&#10;Description automatically generated">
            <a:extLst>
              <a:ext uri="{FF2B5EF4-FFF2-40B4-BE49-F238E27FC236}">
                <a16:creationId xmlns:a16="http://schemas.microsoft.com/office/drawing/2014/main" id="{E64479CB-DB0F-9D45-918A-B9BEDD2EC8B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31272" r="15376"/>
          <a:stretch/>
        </p:blipFill>
        <p:spPr>
          <a:xfrm>
            <a:off x="-3" y="0"/>
            <a:ext cx="6096001" cy="6858000"/>
          </a:xfrm>
          <a:prstGeom prst="round1Rect">
            <a:avLst>
              <a:gd name="adj" fmla="val 14304"/>
            </a:avLst>
          </a:prstGeom>
        </p:spPr>
      </p:pic>
      <p:sp>
        <p:nvSpPr>
          <p:cNvPr id="6" name="Text Placeholder 29">
            <a:extLst>
              <a:ext uri="{FF2B5EF4-FFF2-40B4-BE49-F238E27FC236}">
                <a16:creationId xmlns:a16="http://schemas.microsoft.com/office/drawing/2014/main" id="{DAB788B4-A63C-D849-B216-E7D266CBBABA}"/>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7" name="Text Placeholder 31">
            <a:extLst>
              <a:ext uri="{FF2B5EF4-FFF2-40B4-BE49-F238E27FC236}">
                <a16:creationId xmlns:a16="http://schemas.microsoft.com/office/drawing/2014/main" id="{F314B004-6AB6-8142-919B-E7ECC468456B}"/>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BFF0CE34-D1A8-0246-ADEF-5C8D7757129F}"/>
              </a:ext>
            </a:extLst>
          </p:cNvPr>
          <p:cNvSpPr>
            <a:spLocks noGrp="1"/>
          </p:cNvSpPr>
          <p:nvPr>
            <p:ph type="body" sz="quarter" idx="14" hasCustomPrompt="1"/>
          </p:nvPr>
        </p:nvSpPr>
        <p:spPr>
          <a:xfrm>
            <a:off x="515938" y="1963923"/>
            <a:ext cx="5064591" cy="3104603"/>
          </a:xfrm>
        </p:spPr>
        <p:txBody>
          <a:bodyPr>
            <a:noAutofit/>
          </a:bodyPr>
          <a:lstStyle>
            <a:lvl1pPr algn="ctr">
              <a:lnSpc>
                <a:spcPct val="80000"/>
              </a:lnSpc>
              <a:spcAft>
                <a:spcPts val="0"/>
              </a:spcAft>
              <a:defRPr sz="32500" b="1">
                <a:solidFill>
                  <a:schemeClr val="bg1"/>
                </a:solidFill>
              </a:defRPr>
            </a:lvl1pPr>
          </a:lstStyle>
          <a:p>
            <a:pPr lvl="0"/>
            <a:r>
              <a:rPr lang="en-GB"/>
              <a:t>X</a:t>
            </a:r>
          </a:p>
        </p:txBody>
      </p:sp>
    </p:spTree>
    <p:extLst>
      <p:ext uri="{BB962C8B-B14F-4D97-AF65-F5344CB8AC3E}">
        <p14:creationId xmlns:p14="http://schemas.microsoft.com/office/powerpoint/2010/main" val="314409736"/>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1_Text + 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5328422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19062457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 Graph + Key Sta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2951067"/>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12" name="Table Placeholder 13">
            <a:extLst>
              <a:ext uri="{FF2B5EF4-FFF2-40B4-BE49-F238E27FC236}">
                <a16:creationId xmlns:a16="http://schemas.microsoft.com/office/drawing/2014/main" id="{0471F0B8-12A0-7A45-8C7A-E02063FE5C87}"/>
              </a:ext>
            </a:extLst>
          </p:cNvPr>
          <p:cNvSpPr>
            <a:spLocks noGrp="1"/>
          </p:cNvSpPr>
          <p:nvPr>
            <p:ph type="tbl" sz="quarter" idx="16" hasCustomPrompt="1"/>
          </p:nvPr>
        </p:nvSpPr>
        <p:spPr>
          <a:xfrm>
            <a:off x="531813" y="4531663"/>
            <a:ext cx="5564187" cy="1381775"/>
          </a:xfrm>
        </p:spPr>
        <p:txBody>
          <a:bodyPr anchor="ctr">
            <a:normAutofit/>
          </a:bodyPr>
          <a:lstStyle>
            <a:lvl1pPr algn="ctr">
              <a:defRPr sz="1600">
                <a:solidFill>
                  <a:schemeClr val="bg1">
                    <a:lumMod val="50000"/>
                  </a:schemeClr>
                </a:solidFill>
              </a:defRPr>
            </a:lvl1pPr>
          </a:lstStyle>
          <a:p>
            <a:r>
              <a:rPr lang="en-GB"/>
              <a:t>Click here to insert table of key statistics</a:t>
            </a:r>
          </a:p>
        </p:txBody>
      </p:sp>
    </p:spTree>
    <p:extLst>
      <p:ext uri="{BB962C8B-B14F-4D97-AF65-F5344CB8AC3E}">
        <p14:creationId xmlns:p14="http://schemas.microsoft.com/office/powerpoint/2010/main" val="32434041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shot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9" name="Picture Placeholder 9">
            <a:extLst>
              <a:ext uri="{FF2B5EF4-FFF2-40B4-BE49-F238E27FC236}">
                <a16:creationId xmlns:a16="http://schemas.microsoft.com/office/drawing/2014/main" id="{F7144900-27CB-F8C8-8750-EBFD50556D3C}"/>
              </a:ext>
            </a:extLst>
          </p:cNvPr>
          <p:cNvSpPr>
            <a:spLocks noGrp="1"/>
          </p:cNvSpPr>
          <p:nvPr>
            <p:ph type="pic" sz="quarter" idx="20" hasCustomPrompt="1"/>
          </p:nvPr>
        </p:nvSpPr>
        <p:spPr>
          <a:xfrm>
            <a:off x="515937"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1" name="Picture Placeholder 9">
            <a:extLst>
              <a:ext uri="{FF2B5EF4-FFF2-40B4-BE49-F238E27FC236}">
                <a16:creationId xmlns:a16="http://schemas.microsoft.com/office/drawing/2014/main" id="{BA371966-686F-3873-1B61-8D4F2F1781AB}"/>
              </a:ext>
            </a:extLst>
          </p:cNvPr>
          <p:cNvSpPr>
            <a:spLocks noGrp="1"/>
          </p:cNvSpPr>
          <p:nvPr>
            <p:ph type="pic" sz="quarter" idx="21" hasCustomPrompt="1"/>
          </p:nvPr>
        </p:nvSpPr>
        <p:spPr>
          <a:xfrm>
            <a:off x="6409056"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2" name="Text Placeholder 15">
            <a:extLst>
              <a:ext uri="{FF2B5EF4-FFF2-40B4-BE49-F238E27FC236}">
                <a16:creationId xmlns:a16="http://schemas.microsoft.com/office/drawing/2014/main" id="{71BA048F-6972-4609-34F2-EF8FDBBDBB0C}"/>
              </a:ext>
            </a:extLst>
          </p:cNvPr>
          <p:cNvSpPr>
            <a:spLocks noGrp="1"/>
          </p:cNvSpPr>
          <p:nvPr>
            <p:ph type="body" sz="quarter" idx="22"/>
          </p:nvPr>
        </p:nvSpPr>
        <p:spPr>
          <a:xfrm>
            <a:off x="8234278"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17" name="Picture Placeholder 9">
            <a:extLst>
              <a:ext uri="{FF2B5EF4-FFF2-40B4-BE49-F238E27FC236}">
                <a16:creationId xmlns:a16="http://schemas.microsoft.com/office/drawing/2014/main" id="{224FF60B-6BD0-9B1E-2959-11D6263640AF}"/>
              </a:ext>
            </a:extLst>
          </p:cNvPr>
          <p:cNvSpPr>
            <a:spLocks noGrp="1"/>
          </p:cNvSpPr>
          <p:nvPr>
            <p:ph type="pic" sz="quarter" idx="25" hasCustomPrompt="1"/>
          </p:nvPr>
        </p:nvSpPr>
        <p:spPr>
          <a:xfrm>
            <a:off x="515937"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8" name="Picture Placeholder 9">
            <a:extLst>
              <a:ext uri="{FF2B5EF4-FFF2-40B4-BE49-F238E27FC236}">
                <a16:creationId xmlns:a16="http://schemas.microsoft.com/office/drawing/2014/main" id="{2DB6CCCB-718D-70C8-7A09-2EE0D7144525}"/>
              </a:ext>
            </a:extLst>
          </p:cNvPr>
          <p:cNvSpPr>
            <a:spLocks noGrp="1"/>
          </p:cNvSpPr>
          <p:nvPr>
            <p:ph type="pic" sz="quarter" idx="27" hasCustomPrompt="1"/>
          </p:nvPr>
        </p:nvSpPr>
        <p:spPr>
          <a:xfrm>
            <a:off x="6409056"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9" name="Text Placeholder 15">
            <a:extLst>
              <a:ext uri="{FF2B5EF4-FFF2-40B4-BE49-F238E27FC236}">
                <a16:creationId xmlns:a16="http://schemas.microsoft.com/office/drawing/2014/main" id="{B6878B28-F503-455B-0FEA-80DE70905427}"/>
              </a:ext>
            </a:extLst>
          </p:cNvPr>
          <p:cNvSpPr>
            <a:spLocks noGrp="1"/>
          </p:cNvSpPr>
          <p:nvPr>
            <p:ph type="body" sz="quarter" idx="28"/>
          </p:nvPr>
        </p:nvSpPr>
        <p:spPr>
          <a:xfrm>
            <a:off x="8234278"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0" name="Text Placeholder 15">
            <a:extLst>
              <a:ext uri="{FF2B5EF4-FFF2-40B4-BE49-F238E27FC236}">
                <a16:creationId xmlns:a16="http://schemas.microsoft.com/office/drawing/2014/main" id="{AAADD6C4-F1D9-F92B-C5FD-4B4DA8B17CF1}"/>
              </a:ext>
            </a:extLst>
          </p:cNvPr>
          <p:cNvSpPr>
            <a:spLocks noGrp="1"/>
          </p:cNvSpPr>
          <p:nvPr>
            <p:ph type="body" sz="quarter" idx="29"/>
          </p:nvPr>
        </p:nvSpPr>
        <p:spPr>
          <a:xfrm>
            <a:off x="2333196"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1" name="Text Placeholder 15">
            <a:extLst>
              <a:ext uri="{FF2B5EF4-FFF2-40B4-BE49-F238E27FC236}">
                <a16:creationId xmlns:a16="http://schemas.microsoft.com/office/drawing/2014/main" id="{A5E09E69-6CAD-B355-9823-320AB8FAE66F}"/>
              </a:ext>
            </a:extLst>
          </p:cNvPr>
          <p:cNvSpPr>
            <a:spLocks noGrp="1"/>
          </p:cNvSpPr>
          <p:nvPr>
            <p:ph type="body" sz="quarter" idx="30"/>
          </p:nvPr>
        </p:nvSpPr>
        <p:spPr>
          <a:xfrm>
            <a:off x="2333196"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15882368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shots x9">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8"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699411" y="1711994"/>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4" name="Picture Placeholder 9">
            <a:extLst>
              <a:ext uri="{FF2B5EF4-FFF2-40B4-BE49-F238E27FC236}">
                <a16:creationId xmlns:a16="http://schemas.microsoft.com/office/drawing/2014/main" id="{25EC710C-2932-CFFF-F55D-955597F0FB30}"/>
              </a:ext>
            </a:extLst>
          </p:cNvPr>
          <p:cNvSpPr>
            <a:spLocks noGrp="1"/>
          </p:cNvSpPr>
          <p:nvPr>
            <p:ph type="pic" sz="quarter" idx="21" hasCustomPrompt="1"/>
          </p:nvPr>
        </p:nvSpPr>
        <p:spPr>
          <a:xfrm>
            <a:off x="4335796"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5" name="Text Placeholder 15">
            <a:extLst>
              <a:ext uri="{FF2B5EF4-FFF2-40B4-BE49-F238E27FC236}">
                <a16:creationId xmlns:a16="http://schemas.microsoft.com/office/drawing/2014/main" id="{247CB122-DF3E-CDA7-027B-26E525434AE2}"/>
              </a:ext>
            </a:extLst>
          </p:cNvPr>
          <p:cNvSpPr>
            <a:spLocks noGrp="1"/>
          </p:cNvSpPr>
          <p:nvPr>
            <p:ph type="body" sz="quarter" idx="22"/>
          </p:nvPr>
        </p:nvSpPr>
        <p:spPr>
          <a:xfrm>
            <a:off x="5527232"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0" name="Picture Placeholder 9">
            <a:extLst>
              <a:ext uri="{FF2B5EF4-FFF2-40B4-BE49-F238E27FC236}">
                <a16:creationId xmlns:a16="http://schemas.microsoft.com/office/drawing/2014/main" id="{27971BF0-784D-F3CF-2C6F-CA5180542041}"/>
              </a:ext>
            </a:extLst>
          </p:cNvPr>
          <p:cNvSpPr>
            <a:spLocks noGrp="1"/>
          </p:cNvSpPr>
          <p:nvPr>
            <p:ph type="pic" sz="quarter" idx="23" hasCustomPrompt="1"/>
          </p:nvPr>
        </p:nvSpPr>
        <p:spPr>
          <a:xfrm>
            <a:off x="8220024"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1" name="Text Placeholder 15">
            <a:extLst>
              <a:ext uri="{FF2B5EF4-FFF2-40B4-BE49-F238E27FC236}">
                <a16:creationId xmlns:a16="http://schemas.microsoft.com/office/drawing/2014/main" id="{0B2CA69D-267F-C90D-4248-B4C35F26DF79}"/>
              </a:ext>
            </a:extLst>
          </p:cNvPr>
          <p:cNvSpPr>
            <a:spLocks noGrp="1"/>
          </p:cNvSpPr>
          <p:nvPr>
            <p:ph type="body" sz="quarter" idx="24"/>
          </p:nvPr>
        </p:nvSpPr>
        <p:spPr>
          <a:xfrm>
            <a:off x="9411460"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2" name="Picture Placeholder 9">
            <a:extLst>
              <a:ext uri="{FF2B5EF4-FFF2-40B4-BE49-F238E27FC236}">
                <a16:creationId xmlns:a16="http://schemas.microsoft.com/office/drawing/2014/main" id="{5897A2C1-9865-7BB8-2197-358370EFD4AC}"/>
              </a:ext>
            </a:extLst>
          </p:cNvPr>
          <p:cNvSpPr>
            <a:spLocks noGrp="1"/>
          </p:cNvSpPr>
          <p:nvPr>
            <p:ph type="pic" sz="quarter" idx="25" hasCustomPrompt="1"/>
          </p:nvPr>
        </p:nvSpPr>
        <p:spPr>
          <a:xfrm>
            <a:off x="515938"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3" name="Text Placeholder 15">
            <a:extLst>
              <a:ext uri="{FF2B5EF4-FFF2-40B4-BE49-F238E27FC236}">
                <a16:creationId xmlns:a16="http://schemas.microsoft.com/office/drawing/2014/main" id="{62920B1E-EBA9-626D-6305-A1ADAE904D1A}"/>
              </a:ext>
            </a:extLst>
          </p:cNvPr>
          <p:cNvSpPr>
            <a:spLocks noGrp="1"/>
          </p:cNvSpPr>
          <p:nvPr>
            <p:ph type="body" sz="quarter" idx="26"/>
          </p:nvPr>
        </p:nvSpPr>
        <p:spPr>
          <a:xfrm>
            <a:off x="1699411" y="3155667"/>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4" name="Picture Placeholder 9">
            <a:extLst>
              <a:ext uri="{FF2B5EF4-FFF2-40B4-BE49-F238E27FC236}">
                <a16:creationId xmlns:a16="http://schemas.microsoft.com/office/drawing/2014/main" id="{544F1E77-8814-8A3B-D86A-076D4023ACA7}"/>
              </a:ext>
            </a:extLst>
          </p:cNvPr>
          <p:cNvSpPr>
            <a:spLocks noGrp="1"/>
          </p:cNvSpPr>
          <p:nvPr>
            <p:ph type="pic" sz="quarter" idx="27" hasCustomPrompt="1"/>
          </p:nvPr>
        </p:nvSpPr>
        <p:spPr>
          <a:xfrm>
            <a:off x="4335796"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5" name="Text Placeholder 15">
            <a:extLst>
              <a:ext uri="{FF2B5EF4-FFF2-40B4-BE49-F238E27FC236}">
                <a16:creationId xmlns:a16="http://schemas.microsoft.com/office/drawing/2014/main" id="{C7619CC2-0DAA-26FC-AEAA-30394D48883A}"/>
              </a:ext>
            </a:extLst>
          </p:cNvPr>
          <p:cNvSpPr>
            <a:spLocks noGrp="1"/>
          </p:cNvSpPr>
          <p:nvPr>
            <p:ph type="body" sz="quarter" idx="28"/>
          </p:nvPr>
        </p:nvSpPr>
        <p:spPr>
          <a:xfrm>
            <a:off x="5527232"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6" name="Picture Placeholder 9">
            <a:extLst>
              <a:ext uri="{FF2B5EF4-FFF2-40B4-BE49-F238E27FC236}">
                <a16:creationId xmlns:a16="http://schemas.microsoft.com/office/drawing/2014/main" id="{8FAFCD1B-5A84-929A-D622-CC609C41B001}"/>
              </a:ext>
            </a:extLst>
          </p:cNvPr>
          <p:cNvSpPr>
            <a:spLocks noGrp="1"/>
          </p:cNvSpPr>
          <p:nvPr>
            <p:ph type="pic" sz="quarter" idx="29" hasCustomPrompt="1"/>
          </p:nvPr>
        </p:nvSpPr>
        <p:spPr>
          <a:xfrm>
            <a:off x="8220024"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7" name="Text Placeholder 15">
            <a:extLst>
              <a:ext uri="{FF2B5EF4-FFF2-40B4-BE49-F238E27FC236}">
                <a16:creationId xmlns:a16="http://schemas.microsoft.com/office/drawing/2014/main" id="{32DEC219-4AAE-290C-5636-F26705700111}"/>
              </a:ext>
            </a:extLst>
          </p:cNvPr>
          <p:cNvSpPr>
            <a:spLocks noGrp="1"/>
          </p:cNvSpPr>
          <p:nvPr>
            <p:ph type="body" sz="quarter" idx="30"/>
          </p:nvPr>
        </p:nvSpPr>
        <p:spPr>
          <a:xfrm>
            <a:off x="9411460"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8" name="Picture Placeholder 9">
            <a:extLst>
              <a:ext uri="{FF2B5EF4-FFF2-40B4-BE49-F238E27FC236}">
                <a16:creationId xmlns:a16="http://schemas.microsoft.com/office/drawing/2014/main" id="{B2CF404E-74E2-7F8B-678B-6E7F764D9BF2}"/>
              </a:ext>
            </a:extLst>
          </p:cNvPr>
          <p:cNvSpPr>
            <a:spLocks noGrp="1"/>
          </p:cNvSpPr>
          <p:nvPr>
            <p:ph type="pic" sz="quarter" idx="31" hasCustomPrompt="1"/>
          </p:nvPr>
        </p:nvSpPr>
        <p:spPr>
          <a:xfrm>
            <a:off x="515938"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9" name="Text Placeholder 15">
            <a:extLst>
              <a:ext uri="{FF2B5EF4-FFF2-40B4-BE49-F238E27FC236}">
                <a16:creationId xmlns:a16="http://schemas.microsoft.com/office/drawing/2014/main" id="{494146F5-9D36-2EF7-388E-A72B6DA0D9BB}"/>
              </a:ext>
            </a:extLst>
          </p:cNvPr>
          <p:cNvSpPr>
            <a:spLocks noGrp="1"/>
          </p:cNvSpPr>
          <p:nvPr>
            <p:ph type="body" sz="quarter" idx="32"/>
          </p:nvPr>
        </p:nvSpPr>
        <p:spPr>
          <a:xfrm>
            <a:off x="1699411" y="4599456"/>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0" name="Picture Placeholder 9">
            <a:extLst>
              <a:ext uri="{FF2B5EF4-FFF2-40B4-BE49-F238E27FC236}">
                <a16:creationId xmlns:a16="http://schemas.microsoft.com/office/drawing/2014/main" id="{B71BEAAD-C8C5-6988-5CBE-F7E302410597}"/>
              </a:ext>
            </a:extLst>
          </p:cNvPr>
          <p:cNvSpPr>
            <a:spLocks noGrp="1"/>
          </p:cNvSpPr>
          <p:nvPr>
            <p:ph type="pic" sz="quarter" idx="33" hasCustomPrompt="1"/>
          </p:nvPr>
        </p:nvSpPr>
        <p:spPr>
          <a:xfrm>
            <a:off x="4335796"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1" name="Text Placeholder 15">
            <a:extLst>
              <a:ext uri="{FF2B5EF4-FFF2-40B4-BE49-F238E27FC236}">
                <a16:creationId xmlns:a16="http://schemas.microsoft.com/office/drawing/2014/main" id="{138E6919-019E-02BB-5D0D-FF9C12142411}"/>
              </a:ext>
            </a:extLst>
          </p:cNvPr>
          <p:cNvSpPr>
            <a:spLocks noGrp="1"/>
          </p:cNvSpPr>
          <p:nvPr>
            <p:ph type="body" sz="quarter" idx="34"/>
          </p:nvPr>
        </p:nvSpPr>
        <p:spPr>
          <a:xfrm>
            <a:off x="5527232"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2" name="Picture Placeholder 9">
            <a:extLst>
              <a:ext uri="{FF2B5EF4-FFF2-40B4-BE49-F238E27FC236}">
                <a16:creationId xmlns:a16="http://schemas.microsoft.com/office/drawing/2014/main" id="{50AEE6D7-E551-8465-B986-00D61EB9730A}"/>
              </a:ext>
            </a:extLst>
          </p:cNvPr>
          <p:cNvSpPr>
            <a:spLocks noGrp="1"/>
          </p:cNvSpPr>
          <p:nvPr>
            <p:ph type="pic" sz="quarter" idx="35" hasCustomPrompt="1"/>
          </p:nvPr>
        </p:nvSpPr>
        <p:spPr>
          <a:xfrm>
            <a:off x="8220024"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3" name="Text Placeholder 15">
            <a:extLst>
              <a:ext uri="{FF2B5EF4-FFF2-40B4-BE49-F238E27FC236}">
                <a16:creationId xmlns:a16="http://schemas.microsoft.com/office/drawing/2014/main" id="{EABA07AD-B083-3DC8-2E9C-6607785D0D9F}"/>
              </a:ext>
            </a:extLst>
          </p:cNvPr>
          <p:cNvSpPr>
            <a:spLocks noGrp="1"/>
          </p:cNvSpPr>
          <p:nvPr>
            <p:ph type="body" sz="quarter" idx="36"/>
          </p:nvPr>
        </p:nvSpPr>
        <p:spPr>
          <a:xfrm>
            <a:off x="9411460"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6718114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shots x1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9"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596367"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39" name="Picture Placeholder 9">
            <a:extLst>
              <a:ext uri="{FF2B5EF4-FFF2-40B4-BE49-F238E27FC236}">
                <a16:creationId xmlns:a16="http://schemas.microsoft.com/office/drawing/2014/main" id="{0A36E1BF-5D7A-3667-C65B-2DB32E2BD388}"/>
              </a:ext>
            </a:extLst>
          </p:cNvPr>
          <p:cNvSpPr>
            <a:spLocks noGrp="1"/>
          </p:cNvSpPr>
          <p:nvPr>
            <p:ph type="pic" sz="quarter" idx="43" hasCustomPrompt="1"/>
          </p:nvPr>
        </p:nvSpPr>
        <p:spPr>
          <a:xfrm>
            <a:off x="515939"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4" name="Text Placeholder 15">
            <a:extLst>
              <a:ext uri="{FF2B5EF4-FFF2-40B4-BE49-F238E27FC236}">
                <a16:creationId xmlns:a16="http://schemas.microsoft.com/office/drawing/2014/main" id="{A3EF6248-9648-B0CE-3E04-C8F8A63036EA}"/>
              </a:ext>
            </a:extLst>
          </p:cNvPr>
          <p:cNvSpPr>
            <a:spLocks noGrp="1"/>
          </p:cNvSpPr>
          <p:nvPr>
            <p:ph type="body" sz="quarter" idx="44"/>
          </p:nvPr>
        </p:nvSpPr>
        <p:spPr>
          <a:xfrm>
            <a:off x="1596367"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5" name="Picture Placeholder 9">
            <a:extLst>
              <a:ext uri="{FF2B5EF4-FFF2-40B4-BE49-F238E27FC236}">
                <a16:creationId xmlns:a16="http://schemas.microsoft.com/office/drawing/2014/main" id="{C5444EBA-19D0-8678-BDDD-147CE44BC1E1}"/>
              </a:ext>
            </a:extLst>
          </p:cNvPr>
          <p:cNvSpPr>
            <a:spLocks noGrp="1"/>
          </p:cNvSpPr>
          <p:nvPr>
            <p:ph type="pic" sz="quarter" idx="45" hasCustomPrompt="1"/>
          </p:nvPr>
        </p:nvSpPr>
        <p:spPr>
          <a:xfrm>
            <a:off x="515939"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6" name="Text Placeholder 15">
            <a:extLst>
              <a:ext uri="{FF2B5EF4-FFF2-40B4-BE49-F238E27FC236}">
                <a16:creationId xmlns:a16="http://schemas.microsoft.com/office/drawing/2014/main" id="{7D5C4711-97F4-DDD0-D960-DEDF44E5F474}"/>
              </a:ext>
            </a:extLst>
          </p:cNvPr>
          <p:cNvSpPr>
            <a:spLocks noGrp="1"/>
          </p:cNvSpPr>
          <p:nvPr>
            <p:ph type="body" sz="quarter" idx="46"/>
          </p:nvPr>
        </p:nvSpPr>
        <p:spPr>
          <a:xfrm>
            <a:off x="1596367"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7" name="Picture Placeholder 9">
            <a:extLst>
              <a:ext uri="{FF2B5EF4-FFF2-40B4-BE49-F238E27FC236}">
                <a16:creationId xmlns:a16="http://schemas.microsoft.com/office/drawing/2014/main" id="{E65DD9AF-BC5A-0D6D-203A-19C299826DFB}"/>
              </a:ext>
            </a:extLst>
          </p:cNvPr>
          <p:cNvSpPr>
            <a:spLocks noGrp="1"/>
          </p:cNvSpPr>
          <p:nvPr>
            <p:ph type="pic" sz="quarter" idx="47" hasCustomPrompt="1"/>
          </p:nvPr>
        </p:nvSpPr>
        <p:spPr>
          <a:xfrm>
            <a:off x="515939"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8" name="Text Placeholder 15">
            <a:extLst>
              <a:ext uri="{FF2B5EF4-FFF2-40B4-BE49-F238E27FC236}">
                <a16:creationId xmlns:a16="http://schemas.microsoft.com/office/drawing/2014/main" id="{50F33994-9EA1-2A51-A537-50F4FB57B23A}"/>
              </a:ext>
            </a:extLst>
          </p:cNvPr>
          <p:cNvSpPr>
            <a:spLocks noGrp="1"/>
          </p:cNvSpPr>
          <p:nvPr>
            <p:ph type="body" sz="quarter" idx="48"/>
          </p:nvPr>
        </p:nvSpPr>
        <p:spPr>
          <a:xfrm>
            <a:off x="1596367"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9" name="Picture Placeholder 9">
            <a:extLst>
              <a:ext uri="{FF2B5EF4-FFF2-40B4-BE49-F238E27FC236}">
                <a16:creationId xmlns:a16="http://schemas.microsoft.com/office/drawing/2014/main" id="{F4BC789A-02DE-1B25-C17D-56031BFFAC79}"/>
              </a:ext>
            </a:extLst>
          </p:cNvPr>
          <p:cNvSpPr>
            <a:spLocks noGrp="1"/>
          </p:cNvSpPr>
          <p:nvPr>
            <p:ph type="pic" sz="quarter" idx="49" hasCustomPrompt="1"/>
          </p:nvPr>
        </p:nvSpPr>
        <p:spPr>
          <a:xfrm>
            <a:off x="4357530"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0" name="Text Placeholder 15">
            <a:extLst>
              <a:ext uri="{FF2B5EF4-FFF2-40B4-BE49-F238E27FC236}">
                <a16:creationId xmlns:a16="http://schemas.microsoft.com/office/drawing/2014/main" id="{397D8B8C-1AD2-D2A1-C4BA-DC06F2B6EF69}"/>
              </a:ext>
            </a:extLst>
          </p:cNvPr>
          <p:cNvSpPr>
            <a:spLocks noGrp="1"/>
          </p:cNvSpPr>
          <p:nvPr>
            <p:ph type="body" sz="quarter" idx="50"/>
          </p:nvPr>
        </p:nvSpPr>
        <p:spPr>
          <a:xfrm>
            <a:off x="5437958"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1" name="Picture Placeholder 9">
            <a:extLst>
              <a:ext uri="{FF2B5EF4-FFF2-40B4-BE49-F238E27FC236}">
                <a16:creationId xmlns:a16="http://schemas.microsoft.com/office/drawing/2014/main" id="{96F24F90-0E84-D6E6-53DE-5CA754BCC220}"/>
              </a:ext>
            </a:extLst>
          </p:cNvPr>
          <p:cNvSpPr>
            <a:spLocks noGrp="1"/>
          </p:cNvSpPr>
          <p:nvPr>
            <p:ph type="pic" sz="quarter" idx="51" hasCustomPrompt="1"/>
          </p:nvPr>
        </p:nvSpPr>
        <p:spPr>
          <a:xfrm>
            <a:off x="4357530"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2" name="Text Placeholder 15">
            <a:extLst>
              <a:ext uri="{FF2B5EF4-FFF2-40B4-BE49-F238E27FC236}">
                <a16:creationId xmlns:a16="http://schemas.microsoft.com/office/drawing/2014/main" id="{FEE53D37-03B9-FEA3-D9B3-377C5ACE8FBB}"/>
              </a:ext>
            </a:extLst>
          </p:cNvPr>
          <p:cNvSpPr>
            <a:spLocks noGrp="1"/>
          </p:cNvSpPr>
          <p:nvPr>
            <p:ph type="body" sz="quarter" idx="52"/>
          </p:nvPr>
        </p:nvSpPr>
        <p:spPr>
          <a:xfrm>
            <a:off x="5437958"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3" name="Picture Placeholder 9">
            <a:extLst>
              <a:ext uri="{FF2B5EF4-FFF2-40B4-BE49-F238E27FC236}">
                <a16:creationId xmlns:a16="http://schemas.microsoft.com/office/drawing/2014/main" id="{D91880C0-5866-3A2D-E9A1-293A080C3CBC}"/>
              </a:ext>
            </a:extLst>
          </p:cNvPr>
          <p:cNvSpPr>
            <a:spLocks noGrp="1"/>
          </p:cNvSpPr>
          <p:nvPr>
            <p:ph type="pic" sz="quarter" idx="53" hasCustomPrompt="1"/>
          </p:nvPr>
        </p:nvSpPr>
        <p:spPr>
          <a:xfrm>
            <a:off x="4357530"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4" name="Text Placeholder 15">
            <a:extLst>
              <a:ext uri="{FF2B5EF4-FFF2-40B4-BE49-F238E27FC236}">
                <a16:creationId xmlns:a16="http://schemas.microsoft.com/office/drawing/2014/main" id="{68479F4A-C40B-C6DF-03E8-C507FF3D4573}"/>
              </a:ext>
            </a:extLst>
          </p:cNvPr>
          <p:cNvSpPr>
            <a:spLocks noGrp="1"/>
          </p:cNvSpPr>
          <p:nvPr>
            <p:ph type="body" sz="quarter" idx="54"/>
          </p:nvPr>
        </p:nvSpPr>
        <p:spPr>
          <a:xfrm>
            <a:off x="5437958"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5" name="Picture Placeholder 9">
            <a:extLst>
              <a:ext uri="{FF2B5EF4-FFF2-40B4-BE49-F238E27FC236}">
                <a16:creationId xmlns:a16="http://schemas.microsoft.com/office/drawing/2014/main" id="{C62DBBD6-D33E-DF74-5AE8-96D1913C8C20}"/>
              </a:ext>
            </a:extLst>
          </p:cNvPr>
          <p:cNvSpPr>
            <a:spLocks noGrp="1"/>
          </p:cNvSpPr>
          <p:nvPr>
            <p:ph type="pic" sz="quarter" idx="55" hasCustomPrompt="1"/>
          </p:nvPr>
        </p:nvSpPr>
        <p:spPr>
          <a:xfrm>
            <a:off x="4357530"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6" name="Text Placeholder 15">
            <a:extLst>
              <a:ext uri="{FF2B5EF4-FFF2-40B4-BE49-F238E27FC236}">
                <a16:creationId xmlns:a16="http://schemas.microsoft.com/office/drawing/2014/main" id="{05529239-A4B5-258D-03F5-01D3ADFE8873}"/>
              </a:ext>
            </a:extLst>
          </p:cNvPr>
          <p:cNvSpPr>
            <a:spLocks noGrp="1"/>
          </p:cNvSpPr>
          <p:nvPr>
            <p:ph type="body" sz="quarter" idx="56"/>
          </p:nvPr>
        </p:nvSpPr>
        <p:spPr>
          <a:xfrm>
            <a:off x="5437958"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7" name="Picture Placeholder 9">
            <a:extLst>
              <a:ext uri="{FF2B5EF4-FFF2-40B4-BE49-F238E27FC236}">
                <a16:creationId xmlns:a16="http://schemas.microsoft.com/office/drawing/2014/main" id="{114AD459-859C-6C0F-FB75-4B02606E57BB}"/>
              </a:ext>
            </a:extLst>
          </p:cNvPr>
          <p:cNvSpPr>
            <a:spLocks noGrp="1"/>
          </p:cNvSpPr>
          <p:nvPr>
            <p:ph type="pic" sz="quarter" idx="57" hasCustomPrompt="1"/>
          </p:nvPr>
        </p:nvSpPr>
        <p:spPr>
          <a:xfrm>
            <a:off x="8199122"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8" name="Text Placeholder 15">
            <a:extLst>
              <a:ext uri="{FF2B5EF4-FFF2-40B4-BE49-F238E27FC236}">
                <a16:creationId xmlns:a16="http://schemas.microsoft.com/office/drawing/2014/main" id="{4EAF0426-CCDA-221A-38EC-BBD417EBF569}"/>
              </a:ext>
            </a:extLst>
          </p:cNvPr>
          <p:cNvSpPr>
            <a:spLocks noGrp="1"/>
          </p:cNvSpPr>
          <p:nvPr>
            <p:ph type="body" sz="quarter" idx="58"/>
          </p:nvPr>
        </p:nvSpPr>
        <p:spPr>
          <a:xfrm>
            <a:off x="9279550"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9" name="Picture Placeholder 9">
            <a:extLst>
              <a:ext uri="{FF2B5EF4-FFF2-40B4-BE49-F238E27FC236}">
                <a16:creationId xmlns:a16="http://schemas.microsoft.com/office/drawing/2014/main" id="{EF2E7661-7F3A-851E-C60B-815DA8CE2A18}"/>
              </a:ext>
            </a:extLst>
          </p:cNvPr>
          <p:cNvSpPr>
            <a:spLocks noGrp="1"/>
          </p:cNvSpPr>
          <p:nvPr>
            <p:ph type="pic" sz="quarter" idx="59" hasCustomPrompt="1"/>
          </p:nvPr>
        </p:nvSpPr>
        <p:spPr>
          <a:xfrm>
            <a:off x="8199122"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0" name="Text Placeholder 15">
            <a:extLst>
              <a:ext uri="{FF2B5EF4-FFF2-40B4-BE49-F238E27FC236}">
                <a16:creationId xmlns:a16="http://schemas.microsoft.com/office/drawing/2014/main" id="{8748A2D7-29EB-EEF8-E6A5-383DA278969D}"/>
              </a:ext>
            </a:extLst>
          </p:cNvPr>
          <p:cNvSpPr>
            <a:spLocks noGrp="1"/>
          </p:cNvSpPr>
          <p:nvPr>
            <p:ph type="body" sz="quarter" idx="60"/>
          </p:nvPr>
        </p:nvSpPr>
        <p:spPr>
          <a:xfrm>
            <a:off x="9279550"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1" name="Picture Placeholder 9">
            <a:extLst>
              <a:ext uri="{FF2B5EF4-FFF2-40B4-BE49-F238E27FC236}">
                <a16:creationId xmlns:a16="http://schemas.microsoft.com/office/drawing/2014/main" id="{E88761E4-7653-636A-0723-500AE4782BC6}"/>
              </a:ext>
            </a:extLst>
          </p:cNvPr>
          <p:cNvSpPr>
            <a:spLocks noGrp="1"/>
          </p:cNvSpPr>
          <p:nvPr>
            <p:ph type="pic" sz="quarter" idx="61" hasCustomPrompt="1"/>
          </p:nvPr>
        </p:nvSpPr>
        <p:spPr>
          <a:xfrm>
            <a:off x="8199122"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2" name="Text Placeholder 15">
            <a:extLst>
              <a:ext uri="{FF2B5EF4-FFF2-40B4-BE49-F238E27FC236}">
                <a16:creationId xmlns:a16="http://schemas.microsoft.com/office/drawing/2014/main" id="{B10E2844-BD47-9C07-357D-9EA651BBCA67}"/>
              </a:ext>
            </a:extLst>
          </p:cNvPr>
          <p:cNvSpPr>
            <a:spLocks noGrp="1"/>
          </p:cNvSpPr>
          <p:nvPr>
            <p:ph type="body" sz="quarter" idx="62"/>
          </p:nvPr>
        </p:nvSpPr>
        <p:spPr>
          <a:xfrm>
            <a:off x="9279550"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3" name="Picture Placeholder 9">
            <a:extLst>
              <a:ext uri="{FF2B5EF4-FFF2-40B4-BE49-F238E27FC236}">
                <a16:creationId xmlns:a16="http://schemas.microsoft.com/office/drawing/2014/main" id="{310F2473-00CD-C33D-50C3-3F40271F3927}"/>
              </a:ext>
            </a:extLst>
          </p:cNvPr>
          <p:cNvSpPr>
            <a:spLocks noGrp="1"/>
          </p:cNvSpPr>
          <p:nvPr>
            <p:ph type="pic" sz="quarter" idx="63" hasCustomPrompt="1"/>
          </p:nvPr>
        </p:nvSpPr>
        <p:spPr>
          <a:xfrm>
            <a:off x="8199122"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4" name="Text Placeholder 15">
            <a:extLst>
              <a:ext uri="{FF2B5EF4-FFF2-40B4-BE49-F238E27FC236}">
                <a16:creationId xmlns:a16="http://schemas.microsoft.com/office/drawing/2014/main" id="{789611C4-8E98-E2CF-35EB-922860C66E00}"/>
              </a:ext>
            </a:extLst>
          </p:cNvPr>
          <p:cNvSpPr>
            <a:spLocks noGrp="1"/>
          </p:cNvSpPr>
          <p:nvPr>
            <p:ph type="body" sz="quarter" idx="64"/>
          </p:nvPr>
        </p:nvSpPr>
        <p:spPr>
          <a:xfrm>
            <a:off x="9279550"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449285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Numb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8857761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11144930" cy="4204608"/>
          </a:xfrm>
        </p:spPr>
        <p:txBody>
          <a:bodyPr numCol="2" spcCol="360000">
            <a:normAutofit/>
          </a:bodyPr>
          <a:lstStyle>
            <a:lvl1pPr marL="457200" indent="-457200">
              <a:spcBef>
                <a:spcPts val="18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7419995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6275323"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6275323"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5376371" cy="4204608"/>
          </a:xfrm>
        </p:spPr>
        <p:txBody>
          <a:bodyPr numCol="1" spcCol="360000">
            <a:normAutofit/>
          </a:bodyPr>
          <a:lstStyle>
            <a:lvl1pPr marL="457200" indent="-457200">
              <a:spcBef>
                <a:spcPts val="6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
        <p:nvSpPr>
          <p:cNvPr id="11" name="Text Placeholder 8">
            <a:extLst>
              <a:ext uri="{FF2B5EF4-FFF2-40B4-BE49-F238E27FC236}">
                <a16:creationId xmlns:a16="http://schemas.microsoft.com/office/drawing/2014/main" id="{91F8B0E5-465B-1592-BFB3-5F01C3B0E690}"/>
              </a:ext>
            </a:extLst>
          </p:cNvPr>
          <p:cNvSpPr>
            <a:spLocks noGrp="1"/>
          </p:cNvSpPr>
          <p:nvPr>
            <p:ph type="body" idx="15" hasCustomPrompt="1"/>
          </p:nvPr>
        </p:nvSpPr>
        <p:spPr>
          <a:xfrm>
            <a:off x="6132637" y="1708830"/>
            <a:ext cx="664405" cy="4204608"/>
          </a:xfrm>
        </p:spPr>
        <p:txBody>
          <a:bodyPr numCol="1" spcCol="360000">
            <a:normAutofit/>
          </a:bodyPr>
          <a:lstStyle>
            <a:lvl1pPr marL="0" indent="0" algn="r">
              <a:spcBef>
                <a:spcPts val="600"/>
              </a:spcBef>
              <a:spcAft>
                <a:spcPts val="600"/>
              </a:spcAft>
              <a:buClr>
                <a:schemeClr val="bg2"/>
              </a:buClr>
              <a:buFont typeface="+mj-lt"/>
              <a:buNone/>
              <a:defRPr sz="2400" b="0">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X</a:t>
            </a:r>
          </a:p>
          <a:p>
            <a:pPr lvl="0"/>
            <a:endParaRPr lang="en-GB"/>
          </a:p>
        </p:txBody>
      </p:sp>
      <p:sp>
        <p:nvSpPr>
          <p:cNvPr id="12" name="Picture Placeholder 2">
            <a:extLst>
              <a:ext uri="{FF2B5EF4-FFF2-40B4-BE49-F238E27FC236}">
                <a16:creationId xmlns:a16="http://schemas.microsoft.com/office/drawing/2014/main" id="{EA8C7E29-42A4-2542-6547-ACCD8C92B2B5}"/>
              </a:ext>
            </a:extLst>
          </p:cNvPr>
          <p:cNvSpPr>
            <a:spLocks noGrp="1"/>
          </p:cNvSpPr>
          <p:nvPr>
            <p:ph type="pic" sz="quarter" idx="24"/>
          </p:nvPr>
        </p:nvSpPr>
        <p:spPr>
          <a:xfrm>
            <a:off x="7368539" y="366371"/>
            <a:ext cx="4307523" cy="5530549"/>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9619273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8555517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12389570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24724669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 Dark">
    <p:bg>
      <p:bgPr>
        <a:solidFill>
          <a:schemeClr val="tx2">
            <a:lumMod val="75000"/>
          </a:schemeClr>
        </a:soli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bg1"/>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4558188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rge Key Stat">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290FAF2-2869-2B9B-5880-4EE57045BC4F}"/>
              </a:ext>
            </a:extLst>
          </p:cNvPr>
          <p:cNvSpPr>
            <a:spLocks noGrp="1"/>
          </p:cNvSpPr>
          <p:nvPr>
            <p:ph type="title" hasCustomPrompt="1"/>
          </p:nvPr>
        </p:nvSpPr>
        <p:spPr>
          <a:xfrm>
            <a:off x="518828" y="1249683"/>
            <a:ext cx="11208352" cy="2690816"/>
          </a:xfrm>
          <a:prstGeom prst="rect">
            <a:avLst/>
          </a:prstGeom>
        </p:spPr>
        <p:txBody>
          <a:bodyPr vert="horz" lIns="0" tIns="0" rIns="0" bIns="0" rtlCol="0" anchor="b">
            <a:noAutofit/>
          </a:bodyPr>
          <a:lstStyle>
            <a:lvl1pPr>
              <a:defRPr sz="11500">
                <a:solidFill>
                  <a:schemeClr val="bg1"/>
                </a:solidFill>
              </a:defRPr>
            </a:lvl1pPr>
          </a:lstStyle>
          <a:p>
            <a:r>
              <a:rPr lang="en-GB"/>
              <a:t>XXXXXX</a:t>
            </a:r>
          </a:p>
        </p:txBody>
      </p:sp>
      <p:sp>
        <p:nvSpPr>
          <p:cNvPr id="8" name="Slide Number Placeholder 2">
            <a:extLst>
              <a:ext uri="{FF2B5EF4-FFF2-40B4-BE49-F238E27FC236}">
                <a16:creationId xmlns:a16="http://schemas.microsoft.com/office/drawing/2014/main" id="{0F9BA01A-4636-2441-F8D0-2E265BF7D8B4}"/>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2" name="Straight Connector 11">
            <a:extLst>
              <a:ext uri="{FF2B5EF4-FFF2-40B4-BE49-F238E27FC236}">
                <a16:creationId xmlns:a16="http://schemas.microsoft.com/office/drawing/2014/main" id="{AC751308-8682-E296-A343-1719555B3C95}"/>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Footer Placeholder 1">
            <a:extLst>
              <a:ext uri="{FF2B5EF4-FFF2-40B4-BE49-F238E27FC236}">
                <a16:creationId xmlns:a16="http://schemas.microsoft.com/office/drawing/2014/main" id="{A1AFB23D-B299-93C8-2304-575B5ED93621}"/>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GB"/>
              <a:t>Technical Annex</a:t>
            </a:r>
          </a:p>
        </p:txBody>
      </p:sp>
      <p:pic>
        <p:nvPicPr>
          <p:cNvPr id="15" name="Picture 11">
            <a:extLst>
              <a:ext uri="{FF2B5EF4-FFF2-40B4-BE49-F238E27FC236}">
                <a16:creationId xmlns:a16="http://schemas.microsoft.com/office/drawing/2014/main" id="{A4BBC3E9-F3A2-C188-5A3A-9D714331C86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
        <p:nvSpPr>
          <p:cNvPr id="16" name="Text Placeholder 6">
            <a:extLst>
              <a:ext uri="{FF2B5EF4-FFF2-40B4-BE49-F238E27FC236}">
                <a16:creationId xmlns:a16="http://schemas.microsoft.com/office/drawing/2014/main" id="{64AB32E5-85C1-B8E6-505F-2580C9B2E9EE}"/>
              </a:ext>
            </a:extLst>
          </p:cNvPr>
          <p:cNvSpPr>
            <a:spLocks noGrp="1"/>
          </p:cNvSpPr>
          <p:nvPr>
            <p:ph type="body" sz="quarter" idx="16"/>
          </p:nvPr>
        </p:nvSpPr>
        <p:spPr>
          <a:xfrm>
            <a:off x="515936" y="4053840"/>
            <a:ext cx="6364924" cy="1668779"/>
          </a:xfrm>
        </p:spPr>
        <p:txBody>
          <a:bodyPr>
            <a:noAutofit/>
          </a:bodyPr>
          <a:lstStyle>
            <a:lvl1pPr>
              <a:defRPr sz="2400" b="1">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3650654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Content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3" name="Espace réservé du contenu 2"/>
          <p:cNvSpPr>
            <a:spLocks noGrp="1"/>
          </p:cNvSpPr>
          <p:nvPr>
            <p:ph idx="1" hasCustomPrompt="1"/>
          </p:nvPr>
        </p:nvSpPr>
        <p:spPr bwMode="gray">
          <a:xfrm>
            <a:off x="672000" y="1603200"/>
            <a:ext cx="10848000" cy="4190400"/>
          </a:xfrm>
        </p:spPr>
        <p:txBody>
          <a:bodyPr/>
          <a:lstStyle>
            <a:lvl2pPr>
              <a:defRPr/>
            </a:lvl2pPr>
            <a:lvl3pPr>
              <a:defRPr/>
            </a:lvl3pPr>
            <a:lvl4pPr>
              <a:defRPr baseline="0"/>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4" name="Espace réservé du numéro de diapositive 13"/>
          <p:cNvSpPr>
            <a:spLocks noGrp="1"/>
          </p:cNvSpPr>
          <p:nvPr>
            <p:ph type="sldNum" sz="quarter" idx="11"/>
          </p:nvPr>
        </p:nvSpPr>
        <p:spPr bwMode="gray"/>
        <p:txBody>
          <a:bodyPr/>
          <a:lstStyle/>
          <a:p>
            <a:fld id="{733122C9-A0B9-462F-8757-0847AD287B63}" type="slidenum">
              <a:rPr lang="en-GB" noProof="0" smtClean="0"/>
              <a:pPr/>
              <a:t>‹#›</a:t>
            </a:fld>
            <a:endParaRPr lang="en-GB" noProof="0"/>
          </a:p>
        </p:txBody>
      </p:sp>
    </p:spTree>
    <p:extLst>
      <p:ext uri="{BB962C8B-B14F-4D97-AF65-F5344CB8AC3E}">
        <p14:creationId xmlns:p14="http://schemas.microsoft.com/office/powerpoint/2010/main" val="22174850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pter_Layout">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3453377" cy="6858000"/>
          </a:xfrm>
          <a:prstGeom prst="rect">
            <a:avLst/>
          </a:prstGeom>
        </p:spPr>
      </p:pic>
      <p:sp>
        <p:nvSpPr>
          <p:cNvPr id="2" name="Titre 1"/>
          <p:cNvSpPr>
            <a:spLocks noGrp="1"/>
          </p:cNvSpPr>
          <p:nvPr>
            <p:ph type="title" hasCustomPrompt="1"/>
          </p:nvPr>
        </p:nvSpPr>
        <p:spPr bwMode="gray">
          <a:xfrm>
            <a:off x="3672000" y="1037167"/>
            <a:ext cx="7368533" cy="1646864"/>
          </a:xfrm>
        </p:spPr>
        <p:txBody>
          <a:bodyPr/>
          <a:lstStyle/>
          <a:p>
            <a:r>
              <a:rPr lang="en-GB" noProof="0"/>
              <a:t>TITLE</a:t>
            </a:r>
          </a:p>
        </p:txBody>
      </p:sp>
      <p:sp>
        <p:nvSpPr>
          <p:cNvPr id="10" name="Espace réservé du texte 9"/>
          <p:cNvSpPr>
            <a:spLocks noGrp="1"/>
          </p:cNvSpPr>
          <p:nvPr>
            <p:ph type="body" sz="quarter" idx="13" hasCustomPrompt="1"/>
          </p:nvPr>
        </p:nvSpPr>
        <p:spPr bwMode="gray">
          <a:xfrm>
            <a:off x="3672000" y="2902572"/>
            <a:ext cx="7368533" cy="2903445"/>
          </a:xfrm>
        </p:spPr>
        <p:txBody>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4" name="Espace réservé du texte 9"/>
          <p:cNvSpPr>
            <a:spLocks noGrp="1"/>
          </p:cNvSpPr>
          <p:nvPr>
            <p:ph type="body" sz="quarter" idx="14" hasCustomPrompt="1"/>
          </p:nvPr>
        </p:nvSpPr>
        <p:spPr bwMode="gray">
          <a:xfrm>
            <a:off x="0" y="1"/>
            <a:ext cx="2495211" cy="4990431"/>
          </a:xfrm>
        </p:spPr>
        <p:txBody>
          <a:bodyPr/>
          <a:lstStyle>
            <a:lvl1pPr algn="r">
              <a:defRPr sz="22133" b="1">
                <a:solidFill>
                  <a:schemeClr val="bg1"/>
                </a:solidFill>
              </a:defRPr>
            </a:lvl1pPr>
          </a:lstStyle>
          <a:p>
            <a:pPr lvl="0"/>
            <a:r>
              <a:rPr lang="en-GB" noProof="0"/>
              <a:t>0</a:t>
            </a:r>
          </a:p>
        </p:txBody>
      </p:sp>
      <p:sp>
        <p:nvSpPr>
          <p:cNvPr id="12" name="Espace réservé du numéro de diapositive 11"/>
          <p:cNvSpPr>
            <a:spLocks noGrp="1"/>
          </p:cNvSpPr>
          <p:nvPr>
            <p:ph type="sldNum" sz="quarter" idx="16"/>
          </p:nvPr>
        </p:nvSpPr>
        <p:spPr bwMode="gray"/>
        <p:txBody>
          <a:bodyPr/>
          <a:lstStyle/>
          <a:p>
            <a:pPr algn="l"/>
            <a:fld id="{733122C9-A0B9-462F-8757-0847AD287B63}" type="slidenum">
              <a:rPr lang="en-GB" noProof="0" smtClean="0"/>
              <a:pPr algn="l"/>
              <a:t>‹#›</a:t>
            </a:fld>
            <a:endParaRPr lang="en-GB" noProof="0"/>
          </a:p>
        </p:txBody>
      </p:sp>
      <p:sp>
        <p:nvSpPr>
          <p:cNvPr id="16" name="Rectangle 15"/>
          <p:cNvSpPr/>
          <p:nvPr userDrawn="1"/>
        </p:nvSpPr>
        <p:spPr bwMode="gray">
          <a:xfrm>
            <a:off x="3672000" y="2777245"/>
            <a:ext cx="1344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Tree>
    <p:extLst>
      <p:ext uri="{BB962C8B-B14F-4D97-AF65-F5344CB8AC3E}">
        <p14:creationId xmlns:p14="http://schemas.microsoft.com/office/powerpoint/2010/main" val="38838179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Block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21" name="Espace réservé du texte 9"/>
          <p:cNvSpPr>
            <a:spLocks noGrp="1"/>
          </p:cNvSpPr>
          <p:nvPr>
            <p:ph type="body" sz="quarter" idx="19" hasCustomPrompt="1"/>
          </p:nvPr>
        </p:nvSpPr>
        <p:spPr bwMode="gray">
          <a:xfrm>
            <a:off x="672000" y="1651200"/>
            <a:ext cx="4896000" cy="335715"/>
          </a:xfrm>
          <a:solidFill>
            <a:schemeClr val="accent2"/>
          </a:solidFill>
          <a:ln w="9525">
            <a:solidFill>
              <a:schemeClr val="bg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2" name="Espace réservé du texte 9"/>
          <p:cNvSpPr>
            <a:spLocks noGrp="1"/>
          </p:cNvSpPr>
          <p:nvPr>
            <p:ph type="body" sz="quarter" idx="20" hasCustomPrompt="1"/>
          </p:nvPr>
        </p:nvSpPr>
        <p:spPr bwMode="gray">
          <a:xfrm>
            <a:off x="672000" y="1985432"/>
            <a:ext cx="4896000" cy="3561600"/>
          </a:xfrm>
          <a:ln w="9525">
            <a:solidFill>
              <a:schemeClr val="bg2"/>
            </a:solidFill>
          </a:ln>
        </p:spPr>
        <p:txBody>
          <a:bodyPr tIns="72000"/>
          <a:lstStyle>
            <a:lvl1pPr marL="431989" indent="-239994">
              <a:lnSpc>
                <a:spcPct val="100000"/>
              </a:lnSpc>
              <a:spcBef>
                <a:spcPts val="400"/>
              </a:spcBef>
              <a:buClr>
                <a:schemeClr val="accent3"/>
              </a:buClr>
              <a:buFont typeface="Arial" pitchFamily="34" charset="0"/>
              <a:buChar char="•"/>
              <a:defRPr sz="2400">
                <a:solidFill>
                  <a:schemeClr val="tx1"/>
                </a:solidFill>
              </a:defRPr>
            </a:lvl1pPr>
            <a:lvl2pPr marL="671983">
              <a:buClr>
                <a:schemeClr val="tx1"/>
              </a:buClr>
              <a:defRPr sz="2133" b="0"/>
            </a:lvl2pPr>
            <a:lvl3pPr indent="0">
              <a:buNone/>
              <a:defRPr/>
            </a:lvl3pPr>
            <a:lvl4pPr marL="911977" indent="-239994">
              <a:buClr>
                <a:schemeClr val="tx1"/>
              </a:buClr>
              <a:buFont typeface="Arial" pitchFamily="34" charset="0"/>
              <a:buChar char="•"/>
              <a:defRPr sz="1867"/>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
        <p:nvSpPr>
          <p:cNvPr id="23" name="Espace réservé du texte 9"/>
          <p:cNvSpPr>
            <a:spLocks noGrp="1"/>
          </p:cNvSpPr>
          <p:nvPr>
            <p:ph type="body" sz="quarter" idx="21" hasCustomPrompt="1"/>
          </p:nvPr>
        </p:nvSpPr>
        <p:spPr bwMode="gray">
          <a:xfrm>
            <a:off x="6096795" y="1651200"/>
            <a:ext cx="4896000" cy="335715"/>
          </a:xfrm>
          <a:solidFill>
            <a:schemeClr val="accent2"/>
          </a:solidFill>
          <a:ln w="9525">
            <a:solidFill>
              <a:schemeClr val="bg2"/>
            </a:solidFill>
          </a:ln>
        </p:spPr>
        <p:txBody>
          <a:bodyPr anchor="ctr" anchorCtr="0"/>
          <a:lstStyle>
            <a:lvl1pPr algn="ctr">
              <a:lnSpc>
                <a:spcPct val="100000"/>
              </a:lnSpc>
              <a:defRPr>
                <a:solidFill>
                  <a:schemeClr val="bg1"/>
                </a:solidFill>
              </a:defRPr>
            </a:lvl1pPr>
          </a:lstStyle>
          <a:p>
            <a:pPr lvl="0"/>
            <a:r>
              <a:rPr lang="en-GB" noProof="0"/>
              <a:t>Text level 1</a:t>
            </a:r>
          </a:p>
        </p:txBody>
      </p:sp>
      <p:sp>
        <p:nvSpPr>
          <p:cNvPr id="24" name="Espace réservé du texte 9"/>
          <p:cNvSpPr>
            <a:spLocks noGrp="1"/>
          </p:cNvSpPr>
          <p:nvPr>
            <p:ph type="body" sz="quarter" idx="22" hasCustomPrompt="1"/>
          </p:nvPr>
        </p:nvSpPr>
        <p:spPr bwMode="gray">
          <a:xfrm>
            <a:off x="6096795" y="1985432"/>
            <a:ext cx="4896000" cy="3561600"/>
          </a:xfrm>
          <a:ln w="9525">
            <a:solidFill>
              <a:schemeClr val="bg2"/>
            </a:solidFill>
          </a:ln>
        </p:spPr>
        <p:txBody>
          <a:bodyPr tIns="72000"/>
          <a:lstStyle>
            <a:lvl1pPr marL="431989" indent="-239994">
              <a:lnSpc>
                <a:spcPct val="100000"/>
              </a:lnSpc>
              <a:spcBef>
                <a:spcPts val="400"/>
              </a:spcBef>
              <a:buClr>
                <a:schemeClr val="accent3"/>
              </a:buClr>
              <a:buFont typeface="Arial" pitchFamily="34" charset="0"/>
              <a:buChar char="•"/>
              <a:defRPr sz="2400">
                <a:solidFill>
                  <a:schemeClr val="tx1"/>
                </a:solidFill>
              </a:defRPr>
            </a:lvl1pPr>
            <a:lvl2pPr marL="671983">
              <a:buClr>
                <a:schemeClr val="tx1"/>
              </a:buClr>
              <a:defRPr sz="2133" b="0"/>
            </a:lvl2pPr>
            <a:lvl3pPr indent="0">
              <a:buNone/>
              <a:defRPr/>
            </a:lvl3pPr>
            <a:lvl4pPr marL="911977" indent="-239994">
              <a:buClr>
                <a:schemeClr val="tx1"/>
              </a:buClr>
              <a:buFont typeface="Arial" pitchFamily="34" charset="0"/>
              <a:buChar char="•"/>
              <a:defRPr sz="1867"/>
            </a:lvl4pPr>
          </a:lstStyle>
          <a:p>
            <a:pPr lvl="0"/>
            <a:r>
              <a:rPr lang="en-GB" noProof="0"/>
              <a:t>Text level 2</a:t>
            </a:r>
          </a:p>
          <a:p>
            <a:pPr lvl="1"/>
            <a:r>
              <a:rPr lang="en-GB" noProof="0"/>
              <a:t>Text level 3</a:t>
            </a:r>
          </a:p>
          <a:p>
            <a:pPr lvl="2"/>
            <a:r>
              <a:rPr lang="en-GB" noProof="0"/>
              <a:t>Text level 4</a:t>
            </a:r>
          </a:p>
          <a:p>
            <a:pPr lvl="3"/>
            <a:r>
              <a:rPr lang="en-GB" noProof="0"/>
              <a:t>Text level 5</a:t>
            </a:r>
          </a:p>
        </p:txBody>
      </p:sp>
    </p:spTree>
    <p:extLst>
      <p:ext uri="{BB962C8B-B14F-4D97-AF65-F5344CB8AC3E}">
        <p14:creationId xmlns:p14="http://schemas.microsoft.com/office/powerpoint/2010/main" val="1791292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5034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a:t>TITLE</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a:p>
        </p:txBody>
      </p:sp>
      <p:sp>
        <p:nvSpPr>
          <p:cNvPr id="12" name="Espace réservé pour une image  8"/>
          <p:cNvSpPr>
            <a:spLocks noGrp="1"/>
          </p:cNvSpPr>
          <p:nvPr>
            <p:ph type="pic" sz="quarter" idx="17" hasCustomPrompt="1"/>
          </p:nvPr>
        </p:nvSpPr>
        <p:spPr bwMode="gray">
          <a:xfrm>
            <a:off x="672000" y="1603201"/>
            <a:ext cx="10848000" cy="4156800"/>
          </a:xfrm>
        </p:spPr>
        <p:txBody>
          <a:bodyPr tIns="1008000" anchor="ctr" anchorCtr="0"/>
          <a:lstStyle>
            <a:lvl1pPr algn="ctr">
              <a:defRPr/>
            </a:lvl1pPr>
          </a:lstStyle>
          <a:p>
            <a:r>
              <a:rPr lang="en-GB" noProof="0"/>
              <a:t>Select your own photo</a:t>
            </a:r>
          </a:p>
        </p:txBody>
      </p:sp>
    </p:spTree>
    <p:extLst>
      <p:ext uri="{BB962C8B-B14F-4D97-AF65-F5344CB8AC3E}">
        <p14:creationId xmlns:p14="http://schemas.microsoft.com/office/powerpoint/2010/main" val="36937058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ver_Picture_2">
    <p:spTree>
      <p:nvGrpSpPr>
        <p:cNvPr id="1" name=""/>
        <p:cNvGrpSpPr/>
        <p:nvPr/>
      </p:nvGrpSpPr>
      <p:grpSpPr>
        <a:xfrm>
          <a:off x="0" y="0"/>
          <a:ext cx="0" cy="0"/>
          <a:chOff x="0" y="0"/>
          <a:chExt cx="0" cy="0"/>
        </a:xfrm>
      </p:grpSpPr>
      <p:pic>
        <p:nvPicPr>
          <p:cNvPr id="24" name="Imag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5161280"/>
          </a:xfrm>
          <a:prstGeom prst="rect">
            <a:avLst/>
          </a:prstGeom>
        </p:spPr>
      </p:pic>
      <p:pic>
        <p:nvPicPr>
          <p:cNvPr id="23" name="Image 22" descr="Bas_couv.png"/>
          <p:cNvPicPr>
            <a:picLocks noChangeAspect="1"/>
          </p:cNvPicPr>
          <p:nvPr userDrawn="1"/>
        </p:nvPicPr>
        <p:blipFill>
          <a:blip r:embed="rId3" cstate="print"/>
          <a:srcRect r="60243" b="722"/>
          <a:stretch>
            <a:fillRect/>
          </a:stretch>
        </p:blipFill>
        <p:spPr bwMode="gray">
          <a:xfrm>
            <a:off x="251520" y="5213040"/>
            <a:ext cx="3416493" cy="1584000"/>
          </a:xfrm>
          <a:prstGeom prst="rect">
            <a:avLst/>
          </a:prstGeom>
        </p:spPr>
      </p:pic>
      <p:sp>
        <p:nvSpPr>
          <p:cNvPr id="22" name="Rectangle 21"/>
          <p:cNvSpPr/>
          <p:nvPr userDrawn="1"/>
        </p:nvSpPr>
        <p:spPr bwMode="gray">
          <a:xfrm>
            <a:off x="4847169" y="5265205"/>
            <a:ext cx="7344833" cy="1592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9" name="Espace réservé du texte 8"/>
          <p:cNvSpPr>
            <a:spLocks noGrp="1"/>
          </p:cNvSpPr>
          <p:nvPr>
            <p:ph type="body" sz="quarter" idx="13" hasCustomPrompt="1"/>
          </p:nvPr>
        </p:nvSpPr>
        <p:spPr bwMode="gray">
          <a:xfrm>
            <a:off x="672000" y="974400"/>
            <a:ext cx="6384000" cy="2232000"/>
          </a:xfrm>
        </p:spPr>
        <p:txBody>
          <a:bodyPr anchor="b" anchorCtr="0"/>
          <a:lstStyle>
            <a:lvl1pPr marL="0" indent="0" algn="l">
              <a:lnSpc>
                <a:spcPct val="90000"/>
              </a:lnSpc>
              <a:buNone/>
              <a:defRPr sz="3733" b="1" cap="none" baseline="0">
                <a:solidFill>
                  <a:schemeClr val="bg1"/>
                </a:solidFill>
              </a:defRPr>
            </a:lvl1pPr>
            <a:lvl2pPr marL="0" algn="ctr">
              <a:lnSpc>
                <a:spcPct val="100000"/>
              </a:lnSpc>
              <a:spcBef>
                <a:spcPts val="9200"/>
              </a:spcBef>
              <a:defRPr sz="2667" b="1">
                <a:solidFill>
                  <a:schemeClr val="bg1"/>
                </a:solidFill>
              </a:defRPr>
            </a:lvl2pPr>
          </a:lstStyle>
          <a:p>
            <a:pPr lvl="0"/>
            <a:r>
              <a:rPr lang="en-GB" noProof="0"/>
              <a:t>TITLE</a:t>
            </a:r>
          </a:p>
        </p:txBody>
      </p:sp>
      <p:sp>
        <p:nvSpPr>
          <p:cNvPr id="8" name="Espace réservé du texte 8"/>
          <p:cNvSpPr>
            <a:spLocks noGrp="1"/>
          </p:cNvSpPr>
          <p:nvPr>
            <p:ph type="body" sz="quarter" idx="14" hasCustomPrompt="1"/>
          </p:nvPr>
        </p:nvSpPr>
        <p:spPr bwMode="gray">
          <a:xfrm>
            <a:off x="672000" y="3585600"/>
            <a:ext cx="6384000" cy="1479600"/>
          </a:xfrm>
        </p:spPr>
        <p:txBody>
          <a:bodyPr anchor="t" anchorCtr="0"/>
          <a:lstStyle>
            <a:lvl1pPr marL="0" indent="0" algn="l">
              <a:lnSpc>
                <a:spcPct val="90000"/>
              </a:lnSpc>
              <a:buNone/>
              <a:defRPr sz="2667" b="0" baseline="0">
                <a:solidFill>
                  <a:schemeClr val="bg1"/>
                </a:solidFill>
              </a:defRPr>
            </a:lvl1pPr>
            <a:lvl2pPr marL="0" algn="ctr">
              <a:lnSpc>
                <a:spcPct val="100000"/>
              </a:lnSpc>
              <a:spcBef>
                <a:spcPts val="9200"/>
              </a:spcBef>
              <a:defRPr sz="2667" b="1">
                <a:solidFill>
                  <a:schemeClr val="bg1"/>
                </a:solidFill>
              </a:defRPr>
            </a:lvl2pPr>
          </a:lstStyle>
          <a:p>
            <a:pPr lvl="0"/>
            <a:r>
              <a:rPr lang="en-GB" noProof="0"/>
              <a:t>SUBTITLE</a:t>
            </a:r>
          </a:p>
        </p:txBody>
      </p:sp>
      <p:sp>
        <p:nvSpPr>
          <p:cNvPr id="11" name="Espace réservé du numéro de diapositive 10"/>
          <p:cNvSpPr>
            <a:spLocks noGrp="1"/>
          </p:cNvSpPr>
          <p:nvPr>
            <p:ph type="sldNum" sz="quarter" idx="16"/>
          </p:nvPr>
        </p:nvSpPr>
        <p:spPr bwMode="gray"/>
        <p:txBody>
          <a:bodyPr/>
          <a:lstStyle>
            <a:lvl1pPr>
              <a:defRPr sz="133">
                <a:solidFill>
                  <a:schemeClr val="bg1">
                    <a:alpha val="0"/>
                  </a:schemeClr>
                </a:solidFill>
              </a:defRPr>
            </a:lvl1pPr>
          </a:lstStyle>
          <a:p>
            <a:pPr algn="l"/>
            <a:r>
              <a:rPr lang="en-GB" noProof="0"/>
              <a:t>Page: </a:t>
            </a:r>
            <a:fld id="{733122C9-A0B9-462F-8757-0847AD287B63}" type="slidenum">
              <a:rPr lang="en-GB" noProof="0" smtClean="0"/>
              <a:pPr algn="l"/>
              <a:t>‹#›</a:t>
            </a:fld>
            <a:endParaRPr lang="en-GB" noProof="0"/>
          </a:p>
        </p:txBody>
      </p:sp>
      <p:sp>
        <p:nvSpPr>
          <p:cNvPr id="15" name="Espace réservé du texte 14"/>
          <p:cNvSpPr>
            <a:spLocks noGrp="1"/>
          </p:cNvSpPr>
          <p:nvPr>
            <p:ph type="body" sz="quarter" idx="19" hasCustomPrompt="1"/>
          </p:nvPr>
        </p:nvSpPr>
        <p:spPr bwMode="gray">
          <a:xfrm>
            <a:off x="5592000" y="5899200"/>
            <a:ext cx="5884800" cy="324000"/>
          </a:xfrm>
        </p:spPr>
        <p:txBody>
          <a:bodyPr anchor="b" anchorCtr="0"/>
          <a:lstStyle>
            <a:lvl1pPr algn="r">
              <a:lnSpc>
                <a:spcPct val="100000"/>
              </a:lnSpc>
              <a:defRPr sz="1200" b="1">
                <a:solidFill>
                  <a:schemeClr val="accent2"/>
                </a:solidFill>
              </a:defRPr>
            </a:lvl1pPr>
          </a:lstStyle>
          <a:p>
            <a:r>
              <a:rPr lang="fr-FR" err="1"/>
              <a:t>Reach</a:t>
            </a:r>
            <a:r>
              <a:rPr lang="fr-FR"/>
              <a:t> </a:t>
            </a:r>
            <a:r>
              <a:rPr lang="fr-FR" err="1"/>
              <a:t>every</a:t>
            </a:r>
            <a:r>
              <a:rPr lang="fr-FR"/>
              <a:t> </a:t>
            </a:r>
            <a:r>
              <a:rPr lang="fr-FR" err="1"/>
              <a:t>child</a:t>
            </a:r>
            <a:endParaRPr lang="fr-FR"/>
          </a:p>
        </p:txBody>
      </p:sp>
      <p:sp>
        <p:nvSpPr>
          <p:cNvPr id="16" name="Rectangle 15"/>
          <p:cNvSpPr/>
          <p:nvPr userDrawn="1"/>
        </p:nvSpPr>
        <p:spPr bwMode="gray">
          <a:xfrm>
            <a:off x="5592000" y="6283200"/>
            <a:ext cx="5884800" cy="287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GB" sz="1200" noProof="0">
                <a:solidFill>
                  <a:schemeClr val="accent3"/>
                </a:solidFill>
              </a:rPr>
              <a:t>www.gavi.org</a:t>
            </a:r>
          </a:p>
        </p:txBody>
      </p:sp>
      <p:sp>
        <p:nvSpPr>
          <p:cNvPr id="19" name="Rectangle 18"/>
          <p:cNvSpPr/>
          <p:nvPr userDrawn="1"/>
        </p:nvSpPr>
        <p:spPr bwMode="gray">
          <a:xfrm>
            <a:off x="672000" y="3391895"/>
            <a:ext cx="23376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18" name="Espace réservé pour une image  25"/>
          <p:cNvSpPr>
            <a:spLocks noGrp="1"/>
          </p:cNvSpPr>
          <p:nvPr>
            <p:ph type="pic" sz="quarter" idx="10" hasCustomPrompt="1"/>
          </p:nvPr>
        </p:nvSpPr>
        <p:spPr>
          <a:xfrm>
            <a:off x="6821913" y="0"/>
            <a:ext cx="5370089" cy="5158800"/>
          </a:xfrm>
          <a:custGeom>
            <a:avLst/>
            <a:gdLst>
              <a:gd name="connsiteX0" fmla="*/ 1929568 w 4027567"/>
              <a:gd name="connsiteY0" fmla="*/ 0 h 3869100"/>
              <a:gd name="connsiteX1" fmla="*/ 4027567 w 4027567"/>
              <a:gd name="connsiteY1" fmla="*/ 0 h 3869100"/>
              <a:gd name="connsiteX2" fmla="*/ 4027567 w 4027567"/>
              <a:gd name="connsiteY2" fmla="*/ 3869100 h 3869100"/>
              <a:gd name="connsiteX3" fmla="*/ 0 w 4027567"/>
              <a:gd name="connsiteY3" fmla="*/ 3869100 h 3869100"/>
              <a:gd name="connsiteX4" fmla="*/ 29823 w 4027567"/>
              <a:gd name="connsiteY4" fmla="*/ 3580448 h 3869100"/>
              <a:gd name="connsiteX5" fmla="*/ 1929568 w 4027567"/>
              <a:gd name="connsiteY5" fmla="*/ 0 h 386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7567" h="3869100">
                <a:moveTo>
                  <a:pt x="1929568" y="0"/>
                </a:moveTo>
                <a:lnTo>
                  <a:pt x="4027567" y="0"/>
                </a:lnTo>
                <a:lnTo>
                  <a:pt x="4027567" y="3869100"/>
                </a:lnTo>
                <a:lnTo>
                  <a:pt x="0" y="3869100"/>
                </a:lnTo>
                <a:lnTo>
                  <a:pt x="29823" y="3580448"/>
                </a:lnTo>
                <a:cubicBezTo>
                  <a:pt x="280550" y="2115735"/>
                  <a:pt x="1924285" y="945283"/>
                  <a:pt x="1929568" y="0"/>
                </a:cubicBezTo>
                <a:close/>
              </a:path>
            </a:pathLst>
          </a:custGeom>
          <a:solidFill>
            <a:schemeClr val="bg2"/>
          </a:solidFill>
        </p:spPr>
        <p:txBody>
          <a:bodyPr wrap="square" tIns="720000" anchor="ctr" anchorCtr="0">
            <a:noAutofit/>
          </a:bodyPr>
          <a:lstStyle>
            <a:lvl1pPr marL="0" marR="0" indent="0" algn="ctr" defTabSz="1219170" rtl="0" eaLnBrk="1" fontAlgn="auto" latinLnBrk="0" hangingPunct="1">
              <a:lnSpc>
                <a:spcPct val="110000"/>
              </a:lnSpc>
              <a:spcBef>
                <a:spcPts val="0"/>
              </a:spcBef>
              <a:spcAft>
                <a:spcPts val="0"/>
              </a:spcAft>
              <a:buClrTx/>
              <a:buSzTx/>
              <a:buFont typeface="Arial" pitchFamily="34" charset="0"/>
              <a:buNone/>
              <a:tabLst/>
              <a:defRPr sz="2000">
                <a:solidFill>
                  <a:schemeClr val="bg1"/>
                </a:solidFill>
              </a:defRPr>
            </a:lvl1pPr>
          </a:lstStyle>
          <a:p>
            <a:r>
              <a:rPr lang="en-GB" noProof="0"/>
              <a:t>Select your own photo</a:t>
            </a:r>
          </a:p>
        </p:txBody>
      </p:sp>
      <p:sp>
        <p:nvSpPr>
          <p:cNvPr id="17" name="Espace réservé du texte 16"/>
          <p:cNvSpPr>
            <a:spLocks noGrp="1"/>
          </p:cNvSpPr>
          <p:nvPr>
            <p:ph type="body" sz="quarter" idx="20" hasCustomPrompt="1"/>
          </p:nvPr>
        </p:nvSpPr>
        <p:spPr bwMode="gray">
          <a:xfrm>
            <a:off x="0" y="5157789"/>
            <a:ext cx="12192000" cy="287337"/>
          </a:xfrm>
          <a:solidFill>
            <a:schemeClr val="bg1"/>
          </a:solidFill>
        </p:spPr>
        <p:txBody>
          <a:bodyPr/>
          <a:lstStyle>
            <a:lvl1pPr>
              <a:defRPr sz="133" b="0">
                <a:solidFill>
                  <a:schemeClr val="bg1">
                    <a:alpha val="0"/>
                  </a:schemeClr>
                </a:solidFill>
              </a:defRPr>
            </a:lvl1pPr>
          </a:lstStyle>
          <a:p>
            <a:pPr lvl="0"/>
            <a:r>
              <a:rPr lang="en-GB" noProof="0"/>
              <a:t> </a:t>
            </a:r>
          </a:p>
        </p:txBody>
      </p:sp>
    </p:spTree>
    <p:extLst>
      <p:ext uri="{BB962C8B-B14F-4D97-AF65-F5344CB8AC3E}">
        <p14:creationId xmlns:p14="http://schemas.microsoft.com/office/powerpoint/2010/main" val="34949319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Section Divider + Number">
    <p:spTree>
      <p:nvGrpSpPr>
        <p:cNvPr id="1" name=""/>
        <p:cNvGrpSpPr/>
        <p:nvPr/>
      </p:nvGrpSpPr>
      <p:grpSpPr>
        <a:xfrm>
          <a:off x="0" y="0"/>
          <a:ext cx="0" cy="0"/>
          <a:chOff x="0" y="0"/>
          <a:chExt cx="0" cy="0"/>
        </a:xfrm>
      </p:grpSpPr>
      <p:pic>
        <p:nvPicPr>
          <p:cNvPr id="10" name="Picture Placeholder 5" descr="A picture containing ray, fish&#10;&#10;Description automatically generated">
            <a:extLst>
              <a:ext uri="{FF2B5EF4-FFF2-40B4-BE49-F238E27FC236}">
                <a16:creationId xmlns:a16="http://schemas.microsoft.com/office/drawing/2014/main" id="{E64479CB-DB0F-9D45-918A-B9BEDD2EC8B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31272" r="15376"/>
          <a:stretch/>
        </p:blipFill>
        <p:spPr>
          <a:xfrm>
            <a:off x="-3" y="0"/>
            <a:ext cx="6096001" cy="6858000"/>
          </a:xfrm>
          <a:prstGeom prst="round1Rect">
            <a:avLst>
              <a:gd name="adj" fmla="val 14304"/>
            </a:avLst>
          </a:prstGeom>
        </p:spPr>
      </p:pic>
      <p:sp>
        <p:nvSpPr>
          <p:cNvPr id="6" name="Text Placeholder 29">
            <a:extLst>
              <a:ext uri="{FF2B5EF4-FFF2-40B4-BE49-F238E27FC236}">
                <a16:creationId xmlns:a16="http://schemas.microsoft.com/office/drawing/2014/main" id="{DAB788B4-A63C-D849-B216-E7D266CBBABA}"/>
              </a:ext>
            </a:extLst>
          </p:cNvPr>
          <p:cNvSpPr>
            <a:spLocks noGrp="1"/>
          </p:cNvSpPr>
          <p:nvPr>
            <p:ph type="body" sz="quarter" idx="12" hasCustomPrompt="1"/>
          </p:nvPr>
        </p:nvSpPr>
        <p:spPr>
          <a:xfrm>
            <a:off x="6653214" y="2843359"/>
            <a:ext cx="5012580" cy="2476786"/>
          </a:xfrm>
        </p:spPr>
        <p:txBody>
          <a:bodyPr>
            <a:normAutofit/>
          </a:bodyPr>
          <a:lstStyle>
            <a:lvl1pPr>
              <a:lnSpc>
                <a:spcPct val="80000"/>
              </a:lnSpc>
              <a:spcAft>
                <a:spcPts val="0"/>
              </a:spcAft>
              <a:defRPr sz="6000" b="1">
                <a:solidFill>
                  <a:schemeClr val="tx2"/>
                </a:solidFill>
              </a:defRPr>
            </a:lvl1pPr>
          </a:lstStyle>
          <a:p>
            <a:pPr lvl="0"/>
            <a:r>
              <a:rPr lang="en-GB"/>
              <a:t>Section title goes here</a:t>
            </a:r>
          </a:p>
        </p:txBody>
      </p:sp>
      <p:sp>
        <p:nvSpPr>
          <p:cNvPr id="7" name="Text Placeholder 31">
            <a:extLst>
              <a:ext uri="{FF2B5EF4-FFF2-40B4-BE49-F238E27FC236}">
                <a16:creationId xmlns:a16="http://schemas.microsoft.com/office/drawing/2014/main" id="{F314B004-6AB6-8142-919B-E7ECC468456B}"/>
              </a:ext>
            </a:extLst>
          </p:cNvPr>
          <p:cNvSpPr>
            <a:spLocks noGrp="1"/>
          </p:cNvSpPr>
          <p:nvPr>
            <p:ph type="body" sz="quarter" idx="13" hasCustomPrompt="1"/>
          </p:nvPr>
        </p:nvSpPr>
        <p:spPr>
          <a:xfrm>
            <a:off x="6653214" y="2189162"/>
            <a:ext cx="5012580" cy="540077"/>
          </a:xfrm>
        </p:spPr>
        <p:txBody>
          <a:bodyPr>
            <a:normAutofit/>
          </a:bodyPr>
          <a:lstStyle>
            <a:lvl1pPr>
              <a:defRPr sz="1400" spc="300">
                <a:solidFill>
                  <a:schemeClr val="tx2">
                    <a:lumMod val="50000"/>
                  </a:schemeClr>
                </a:solidFill>
              </a:defRPr>
            </a:lvl1pPr>
          </a:lstStyle>
          <a:p>
            <a:pPr lvl="0"/>
            <a:r>
              <a:rPr lang="en-GB"/>
              <a:t>SUBTITLE GOES HERE: TYPE IN CAPITALS</a:t>
            </a:r>
          </a:p>
        </p:txBody>
      </p:sp>
      <p:pic>
        <p:nvPicPr>
          <p:cNvPr id="14" name="Graphic 13">
            <a:extLst>
              <a:ext uri="{FF2B5EF4-FFF2-40B4-BE49-F238E27FC236}">
                <a16:creationId xmlns:a16="http://schemas.microsoft.com/office/drawing/2014/main" id="{85DA45A5-9E96-A540-A7CB-C6C50E73A72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361533" y="445558"/>
            <a:ext cx="1304260" cy="480118"/>
          </a:xfrm>
          <a:prstGeom prst="rect">
            <a:avLst/>
          </a:prstGeom>
        </p:spPr>
      </p:pic>
      <p:sp>
        <p:nvSpPr>
          <p:cNvPr id="8" name="Text Placeholder 29">
            <a:extLst>
              <a:ext uri="{FF2B5EF4-FFF2-40B4-BE49-F238E27FC236}">
                <a16:creationId xmlns:a16="http://schemas.microsoft.com/office/drawing/2014/main" id="{BFF0CE34-D1A8-0246-ADEF-5C8D7757129F}"/>
              </a:ext>
            </a:extLst>
          </p:cNvPr>
          <p:cNvSpPr>
            <a:spLocks noGrp="1"/>
          </p:cNvSpPr>
          <p:nvPr>
            <p:ph type="body" sz="quarter" idx="14" hasCustomPrompt="1"/>
          </p:nvPr>
        </p:nvSpPr>
        <p:spPr>
          <a:xfrm>
            <a:off x="515938" y="1963923"/>
            <a:ext cx="5064591" cy="3104603"/>
          </a:xfrm>
        </p:spPr>
        <p:txBody>
          <a:bodyPr>
            <a:noAutofit/>
          </a:bodyPr>
          <a:lstStyle>
            <a:lvl1pPr algn="ctr">
              <a:lnSpc>
                <a:spcPct val="80000"/>
              </a:lnSpc>
              <a:spcAft>
                <a:spcPts val="0"/>
              </a:spcAft>
              <a:defRPr sz="32500" b="1">
                <a:solidFill>
                  <a:schemeClr val="bg1"/>
                </a:solidFill>
              </a:defRPr>
            </a:lvl1pPr>
          </a:lstStyle>
          <a:p>
            <a:pPr lvl="0"/>
            <a:r>
              <a:rPr lang="en-GB"/>
              <a:t>X</a:t>
            </a:r>
          </a:p>
        </p:txBody>
      </p:sp>
    </p:spTree>
    <p:extLst>
      <p:ext uri="{BB962C8B-B14F-4D97-AF65-F5344CB8AC3E}">
        <p14:creationId xmlns:p14="http://schemas.microsoft.com/office/powerpoint/2010/main" val="23642206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Slide + Image">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7" name="Picture Placeholder 14">
            <a:extLst>
              <a:ext uri="{FF2B5EF4-FFF2-40B4-BE49-F238E27FC236}">
                <a16:creationId xmlns:a16="http://schemas.microsoft.com/office/drawing/2014/main" id="{86A756F5-203A-4C4F-9479-348B2905A666}"/>
              </a:ext>
            </a:extLst>
          </p:cNvPr>
          <p:cNvSpPr>
            <a:spLocks noGrp="1"/>
          </p:cNvSpPr>
          <p:nvPr>
            <p:ph type="pic" sz="quarter" idx="18" hasCustomPrompt="1"/>
          </p:nvPr>
        </p:nvSpPr>
        <p:spPr>
          <a:xfrm>
            <a:off x="5501514" y="0"/>
            <a:ext cx="6690486" cy="6858000"/>
          </a:xfrm>
          <a:custGeom>
            <a:avLst/>
            <a:gdLst>
              <a:gd name="connsiteX0" fmla="*/ 0 w 7942912"/>
              <a:gd name="connsiteY0" fmla="*/ 0 h 6858000"/>
              <a:gd name="connsiteX1" fmla="*/ 7942912 w 7942912"/>
              <a:gd name="connsiteY1" fmla="*/ 0 h 6858000"/>
              <a:gd name="connsiteX2" fmla="*/ 7942912 w 7942912"/>
              <a:gd name="connsiteY2" fmla="*/ 6858000 h 6858000"/>
              <a:gd name="connsiteX3" fmla="*/ 704040 w 7942912"/>
              <a:gd name="connsiteY3" fmla="*/ 6858000 h 6858000"/>
              <a:gd name="connsiteX4" fmla="*/ 704040 w 7942912"/>
              <a:gd name="connsiteY4" fmla="*/ 704067 h 6858000"/>
              <a:gd name="connsiteX5" fmla="*/ 141865 w 7942912"/>
              <a:gd name="connsiteY5" fmla="*/ 143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2912" h="6858000">
                <a:moveTo>
                  <a:pt x="0" y="0"/>
                </a:moveTo>
                <a:lnTo>
                  <a:pt x="7942912" y="0"/>
                </a:lnTo>
                <a:lnTo>
                  <a:pt x="7942912" y="6858000"/>
                </a:lnTo>
                <a:lnTo>
                  <a:pt x="704040" y="6858000"/>
                </a:lnTo>
                <a:lnTo>
                  <a:pt x="704040" y="704067"/>
                </a:lnTo>
                <a:cubicBezTo>
                  <a:pt x="704040" y="363826"/>
                  <a:pt x="462698" y="79953"/>
                  <a:pt x="141865" y="14301"/>
                </a:cubicBezTo>
                <a:close/>
              </a:path>
            </a:pathLst>
          </a:custGeom>
          <a:solidFill>
            <a:schemeClr val="bg1">
              <a:lumMod val="85000"/>
            </a:schemeClr>
          </a:solidFill>
        </p:spPr>
        <p:txBody>
          <a:bodyPr wrap="square" anchor="ctr">
            <a:noAutofit/>
          </a:bodyPr>
          <a:lstStyle>
            <a:lvl1pPr marL="0" indent="0" algn="ctr">
              <a:buNone/>
              <a:defRPr sz="1600">
                <a:solidFill>
                  <a:schemeClr val="bg1">
                    <a:lumMod val="50000"/>
                  </a:schemeClr>
                </a:solidFill>
              </a:defRPr>
            </a:lvl1pPr>
          </a:lstStyle>
          <a:p>
            <a:r>
              <a:rPr lang="en-GB"/>
              <a:t>Click icon to insert picture</a:t>
            </a:r>
          </a:p>
        </p:txBody>
      </p:sp>
      <p:sp>
        <p:nvSpPr>
          <p:cNvPr id="3" name="Text Placeholder 2">
            <a:extLst>
              <a:ext uri="{FF2B5EF4-FFF2-40B4-BE49-F238E27FC236}">
                <a16:creationId xmlns:a16="http://schemas.microsoft.com/office/drawing/2014/main" id="{9D4F144B-74C7-A148-8E87-6034061E0CB6}"/>
              </a:ext>
            </a:extLst>
          </p:cNvPr>
          <p:cNvSpPr>
            <a:spLocks noGrp="1"/>
          </p:cNvSpPr>
          <p:nvPr>
            <p:ph type="body" sz="quarter" idx="10" hasCustomPrompt="1"/>
          </p:nvPr>
        </p:nvSpPr>
        <p:spPr>
          <a:xfrm>
            <a:off x="515939" y="1700213"/>
            <a:ext cx="4692628" cy="234609"/>
          </a:xfrm>
        </p:spPr>
        <p:txBody>
          <a:bodyPr>
            <a:normAutofit/>
          </a:bodyPr>
          <a:lstStyle>
            <a:lvl1pPr>
              <a:defRPr sz="1400" spc="300">
                <a:solidFill>
                  <a:schemeClr val="bg1"/>
                </a:solidFill>
              </a:defRPr>
            </a:lvl1pPr>
          </a:lstStyle>
          <a:p>
            <a:pPr lvl="0"/>
            <a:r>
              <a:rPr lang="en-GB"/>
              <a:t>SUBTITLE GOES HERE: TYPE IN CAPITALS</a:t>
            </a:r>
          </a:p>
        </p:txBody>
      </p:sp>
      <p:sp>
        <p:nvSpPr>
          <p:cNvPr id="9" name="Title 8">
            <a:extLst>
              <a:ext uri="{FF2B5EF4-FFF2-40B4-BE49-F238E27FC236}">
                <a16:creationId xmlns:a16="http://schemas.microsoft.com/office/drawing/2014/main" id="{89FFAF13-E12B-E54E-B2B2-5142A884DB82}"/>
              </a:ext>
            </a:extLst>
          </p:cNvPr>
          <p:cNvSpPr>
            <a:spLocks noGrp="1"/>
          </p:cNvSpPr>
          <p:nvPr>
            <p:ph type="title"/>
          </p:nvPr>
        </p:nvSpPr>
        <p:spPr>
          <a:xfrm>
            <a:off x="521719" y="2309427"/>
            <a:ext cx="4692628" cy="2518484"/>
          </a:xfrm>
        </p:spPr>
        <p:txBody>
          <a:bodyPr>
            <a:noAutofit/>
          </a:bodyPr>
          <a:lstStyle>
            <a:lvl1pPr>
              <a:lnSpc>
                <a:spcPct val="90000"/>
              </a:lnSpc>
              <a:defRPr sz="6000">
                <a:solidFill>
                  <a:schemeClr val="bg1"/>
                </a:solidFill>
              </a:defRPr>
            </a:lvl1pPr>
          </a:lstStyle>
          <a:p>
            <a:r>
              <a:rPr lang="en-GB"/>
              <a:t>Click to edit Master title style</a:t>
            </a:r>
          </a:p>
        </p:txBody>
      </p:sp>
      <p:sp>
        <p:nvSpPr>
          <p:cNvPr id="10" name="Text Placeholder 2">
            <a:extLst>
              <a:ext uri="{FF2B5EF4-FFF2-40B4-BE49-F238E27FC236}">
                <a16:creationId xmlns:a16="http://schemas.microsoft.com/office/drawing/2014/main" id="{9878A746-9E85-F24C-AD58-8F45F83396CC}"/>
              </a:ext>
            </a:extLst>
          </p:cNvPr>
          <p:cNvSpPr>
            <a:spLocks noGrp="1"/>
          </p:cNvSpPr>
          <p:nvPr>
            <p:ph type="body" sz="quarter" idx="11" hasCustomPrompt="1"/>
          </p:nvPr>
        </p:nvSpPr>
        <p:spPr>
          <a:xfrm>
            <a:off x="515939" y="5721999"/>
            <a:ext cx="4692628" cy="187359"/>
          </a:xfrm>
        </p:spPr>
        <p:txBody>
          <a:bodyPr anchor="b">
            <a:spAutoFit/>
          </a:bodyPr>
          <a:lstStyle>
            <a:lvl1pPr>
              <a:defRPr sz="1200" spc="0">
                <a:solidFill>
                  <a:schemeClr val="bg1"/>
                </a:solidFill>
              </a:defRPr>
            </a:lvl1pPr>
          </a:lstStyle>
          <a:p>
            <a:pPr lvl="0"/>
            <a:r>
              <a:rPr lang="en-GB"/>
              <a:t>Subtitle goes here</a:t>
            </a:r>
          </a:p>
        </p:txBody>
      </p:sp>
      <p:sp>
        <p:nvSpPr>
          <p:cNvPr id="11" name="Text Placeholder 2">
            <a:extLst>
              <a:ext uri="{FF2B5EF4-FFF2-40B4-BE49-F238E27FC236}">
                <a16:creationId xmlns:a16="http://schemas.microsoft.com/office/drawing/2014/main" id="{7AFD6BA4-8A31-2C45-81C0-67141C06959C}"/>
              </a:ext>
            </a:extLst>
          </p:cNvPr>
          <p:cNvSpPr txBox="1">
            <a:spLocks/>
          </p:cNvSpPr>
          <p:nvPr userDrawn="1"/>
        </p:nvSpPr>
        <p:spPr>
          <a:xfrm>
            <a:off x="515938" y="6173816"/>
            <a:ext cx="1303626" cy="315884"/>
          </a:xfrm>
          <a:prstGeom prst="rect">
            <a:avLst/>
          </a:prstGeom>
        </p:spPr>
        <p:txBody>
          <a:bodyPr lIns="0" tIns="0" rIns="0" bIns="0" anchor="b"/>
          <a:lst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800" b="1">
                <a:solidFill>
                  <a:schemeClr val="bg2"/>
                </a:solidFill>
              </a:rPr>
              <a:t>gavi.org</a:t>
            </a:r>
          </a:p>
        </p:txBody>
      </p:sp>
      <p:sp>
        <p:nvSpPr>
          <p:cNvPr id="14" name="Text Placeholder 13">
            <a:extLst>
              <a:ext uri="{FF2B5EF4-FFF2-40B4-BE49-F238E27FC236}">
                <a16:creationId xmlns:a16="http://schemas.microsoft.com/office/drawing/2014/main" id="{C10119D7-2EC9-4840-AC33-164E7101833C}"/>
              </a:ext>
            </a:extLst>
          </p:cNvPr>
          <p:cNvSpPr>
            <a:spLocks noGrp="1"/>
          </p:cNvSpPr>
          <p:nvPr>
            <p:ph type="body" sz="quarter" idx="19" hasCustomPrompt="1"/>
          </p:nvPr>
        </p:nvSpPr>
        <p:spPr>
          <a:xfrm>
            <a:off x="10351263" y="443457"/>
            <a:ext cx="1324800" cy="486000"/>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a:t> </a:t>
            </a:r>
          </a:p>
        </p:txBody>
      </p:sp>
    </p:spTree>
    <p:extLst>
      <p:ext uri="{BB962C8B-B14F-4D97-AF65-F5344CB8AC3E}">
        <p14:creationId xmlns:p14="http://schemas.microsoft.com/office/powerpoint/2010/main" val="13342534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6442778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6698787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Column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7825864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Column Numb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11144930" cy="4608511"/>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9640478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Slid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54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833650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Column Bullet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368088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Bullet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1108669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Column Number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8269464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Section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23534"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6">
            <a:extLst>
              <a:ext uri="{FF2B5EF4-FFF2-40B4-BE49-F238E27FC236}">
                <a16:creationId xmlns:a16="http://schemas.microsoft.com/office/drawing/2014/main" id="{87E7DAA2-4D74-8F73-20DD-AB5A220C5D1B}"/>
              </a:ext>
            </a:extLst>
          </p:cNvPr>
          <p:cNvSpPr>
            <a:spLocks noGrp="1"/>
          </p:cNvSpPr>
          <p:nvPr>
            <p:ph type="body" sz="quarter" idx="15"/>
          </p:nvPr>
        </p:nvSpPr>
        <p:spPr>
          <a:xfrm>
            <a:off x="6317851"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9" name="Text Placeholder 8">
            <a:extLst>
              <a:ext uri="{FF2B5EF4-FFF2-40B4-BE49-F238E27FC236}">
                <a16:creationId xmlns:a16="http://schemas.microsoft.com/office/drawing/2014/main" id="{1E0345EA-841F-0CDC-4D3D-6F8A441AA78F}"/>
              </a:ext>
            </a:extLst>
          </p:cNvPr>
          <p:cNvSpPr>
            <a:spLocks noGrp="1"/>
          </p:cNvSpPr>
          <p:nvPr>
            <p:ph type="body" idx="16"/>
          </p:nvPr>
        </p:nvSpPr>
        <p:spPr>
          <a:xfrm>
            <a:off x="6333045"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1263644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Secti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9"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6">
            <a:extLst>
              <a:ext uri="{FF2B5EF4-FFF2-40B4-BE49-F238E27FC236}">
                <a16:creationId xmlns:a16="http://schemas.microsoft.com/office/drawing/2014/main" id="{3FBFCDEF-6E12-C006-44B4-B2738D079269}"/>
              </a:ext>
            </a:extLst>
          </p:cNvPr>
          <p:cNvSpPr>
            <a:spLocks noGrp="1"/>
          </p:cNvSpPr>
          <p:nvPr>
            <p:ph type="body" sz="quarter" idx="15"/>
          </p:nvPr>
        </p:nvSpPr>
        <p:spPr>
          <a:xfrm>
            <a:off x="4380334"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1" name="Text Placeholder 8">
            <a:extLst>
              <a:ext uri="{FF2B5EF4-FFF2-40B4-BE49-F238E27FC236}">
                <a16:creationId xmlns:a16="http://schemas.microsoft.com/office/drawing/2014/main" id="{3B5895DB-1292-CE69-F1CC-CA026DACAC13}"/>
              </a:ext>
            </a:extLst>
          </p:cNvPr>
          <p:cNvSpPr>
            <a:spLocks noGrp="1"/>
          </p:cNvSpPr>
          <p:nvPr>
            <p:ph type="body" idx="16"/>
          </p:nvPr>
        </p:nvSpPr>
        <p:spPr>
          <a:xfrm>
            <a:off x="4395527"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Text Placeholder 6">
            <a:extLst>
              <a:ext uri="{FF2B5EF4-FFF2-40B4-BE49-F238E27FC236}">
                <a16:creationId xmlns:a16="http://schemas.microsoft.com/office/drawing/2014/main" id="{4394A274-82C6-2D1C-8004-8E7FF7B76E26}"/>
              </a:ext>
            </a:extLst>
          </p:cNvPr>
          <p:cNvSpPr>
            <a:spLocks noGrp="1"/>
          </p:cNvSpPr>
          <p:nvPr>
            <p:ph type="body" sz="quarter" idx="17"/>
          </p:nvPr>
        </p:nvSpPr>
        <p:spPr>
          <a:xfrm>
            <a:off x="8169806"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3" name="Text Placeholder 8">
            <a:extLst>
              <a:ext uri="{FF2B5EF4-FFF2-40B4-BE49-F238E27FC236}">
                <a16:creationId xmlns:a16="http://schemas.microsoft.com/office/drawing/2014/main" id="{B32BCAEC-CD76-D152-C494-48F60F7BFD47}"/>
              </a:ext>
            </a:extLst>
          </p:cNvPr>
          <p:cNvSpPr>
            <a:spLocks noGrp="1"/>
          </p:cNvSpPr>
          <p:nvPr>
            <p:ph type="body" idx="18"/>
          </p:nvPr>
        </p:nvSpPr>
        <p:spPr>
          <a:xfrm>
            <a:off x="8184999"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8937341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ox Text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9" name="Rounded Rectangle 28">
            <a:extLst>
              <a:ext uri="{FF2B5EF4-FFF2-40B4-BE49-F238E27FC236}">
                <a16:creationId xmlns:a16="http://schemas.microsoft.com/office/drawing/2014/main" id="{034B91B1-8758-0946-BB4D-13DA0D9CFAE1}"/>
              </a:ext>
            </a:extLst>
          </p:cNvPr>
          <p:cNvSpPr/>
          <p:nvPr userDrawn="1"/>
        </p:nvSpPr>
        <p:spPr>
          <a:xfrm>
            <a:off x="6241145"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ed Rectangle 29">
            <a:extLst>
              <a:ext uri="{FF2B5EF4-FFF2-40B4-BE49-F238E27FC236}">
                <a16:creationId xmlns:a16="http://schemas.microsoft.com/office/drawing/2014/main" id="{6FD39105-B790-2C4F-B73F-33A5D9995EDE}"/>
              </a:ext>
            </a:extLst>
          </p:cNvPr>
          <p:cNvSpPr/>
          <p:nvPr userDrawn="1"/>
        </p:nvSpPr>
        <p:spPr>
          <a:xfrm>
            <a:off x="515936" y="1191566"/>
            <a:ext cx="543492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5036457" cy="382134"/>
          </a:xfrm>
        </p:spPr>
        <p:txBody>
          <a:bodyPr/>
          <a:lstStyle>
            <a:lvl1pPr>
              <a:defRPr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40C03D58-F9E4-0944-BD0B-946EEFB24768}"/>
              </a:ext>
            </a:extLst>
          </p:cNvPr>
          <p:cNvSpPr>
            <a:spLocks noGrp="1"/>
          </p:cNvSpPr>
          <p:nvPr>
            <p:ph type="body" sz="quarter" idx="17" hasCustomPrompt="1"/>
          </p:nvPr>
        </p:nvSpPr>
        <p:spPr>
          <a:xfrm>
            <a:off x="6440376" y="1378325"/>
            <a:ext cx="503645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5" name="Text Placeholder 6">
            <a:extLst>
              <a:ext uri="{FF2B5EF4-FFF2-40B4-BE49-F238E27FC236}">
                <a16:creationId xmlns:a16="http://schemas.microsoft.com/office/drawing/2014/main" id="{80BF694F-37D7-D44B-8712-1767A33CD12F}"/>
              </a:ext>
            </a:extLst>
          </p:cNvPr>
          <p:cNvSpPr>
            <a:spLocks noGrp="1"/>
          </p:cNvSpPr>
          <p:nvPr>
            <p:ph type="body" sz="quarter" idx="18"/>
          </p:nvPr>
        </p:nvSpPr>
        <p:spPr>
          <a:xfrm>
            <a:off x="6440376" y="2154362"/>
            <a:ext cx="503645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6" name="Text Placeholder 6">
            <a:extLst>
              <a:ext uri="{FF2B5EF4-FFF2-40B4-BE49-F238E27FC236}">
                <a16:creationId xmlns:a16="http://schemas.microsoft.com/office/drawing/2014/main" id="{1C6985EF-42F3-0D40-99CA-20F5F21446FE}"/>
              </a:ext>
            </a:extLst>
          </p:cNvPr>
          <p:cNvSpPr>
            <a:spLocks noGrp="1"/>
          </p:cNvSpPr>
          <p:nvPr>
            <p:ph type="body" sz="quarter" idx="19"/>
          </p:nvPr>
        </p:nvSpPr>
        <p:spPr>
          <a:xfrm>
            <a:off x="6440376" y="1597378"/>
            <a:ext cx="5036457"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17626779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ox Text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0" name="Rounded Rectangle 29">
            <a:extLst>
              <a:ext uri="{FF2B5EF4-FFF2-40B4-BE49-F238E27FC236}">
                <a16:creationId xmlns:a16="http://schemas.microsoft.com/office/drawing/2014/main" id="{6FD39105-B790-2C4F-B73F-33A5D9995EDE}"/>
              </a:ext>
            </a:extLst>
          </p:cNvPr>
          <p:cNvSpPr/>
          <p:nvPr userDrawn="1"/>
        </p:nvSpPr>
        <p:spPr>
          <a:xfrm>
            <a:off x="515935" y="1191566"/>
            <a:ext cx="3604651"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 Placeholder 6">
            <a:extLst>
              <a:ext uri="{FF2B5EF4-FFF2-40B4-BE49-F238E27FC236}">
                <a16:creationId xmlns:a16="http://schemas.microsoft.com/office/drawing/2014/main" id="{39DFE4E8-481D-4E4A-B357-9B609A673B06}"/>
              </a:ext>
            </a:extLst>
          </p:cNvPr>
          <p:cNvSpPr>
            <a:spLocks noGrp="1"/>
          </p:cNvSpPr>
          <p:nvPr>
            <p:ph type="body" sz="quarter" idx="14" hasCustomPrompt="1"/>
          </p:nvPr>
        </p:nvSpPr>
        <p:spPr>
          <a:xfrm>
            <a:off x="715167" y="1378325"/>
            <a:ext cx="3214437"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32" name="Text Placeholder 6">
            <a:extLst>
              <a:ext uri="{FF2B5EF4-FFF2-40B4-BE49-F238E27FC236}">
                <a16:creationId xmlns:a16="http://schemas.microsoft.com/office/drawing/2014/main" id="{79EED86D-C792-B740-BC35-66A672B07629}"/>
              </a:ext>
            </a:extLst>
          </p:cNvPr>
          <p:cNvSpPr>
            <a:spLocks noGrp="1"/>
          </p:cNvSpPr>
          <p:nvPr>
            <p:ph type="body" sz="quarter" idx="15"/>
          </p:nvPr>
        </p:nvSpPr>
        <p:spPr>
          <a:xfrm>
            <a:off x="715167" y="2154362"/>
            <a:ext cx="3214437"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CE98006B-2C07-2C4F-A8AC-A5AC433ED89C}"/>
              </a:ext>
            </a:extLst>
          </p:cNvPr>
          <p:cNvSpPr>
            <a:spLocks noGrp="1"/>
          </p:cNvSpPr>
          <p:nvPr>
            <p:ph type="body" sz="quarter" idx="16"/>
          </p:nvPr>
        </p:nvSpPr>
        <p:spPr>
          <a:xfrm>
            <a:off x="715167" y="1597378"/>
            <a:ext cx="3214437" cy="382134"/>
          </a:xfrm>
        </p:spPr>
        <p:txBody>
          <a:bodyPr/>
          <a:lstStyle>
            <a:lvl1pPr>
              <a:defRPr b="1">
                <a:solidFill>
                  <a:schemeClr val="bg2"/>
                </a:solidFill>
              </a:defRPr>
            </a:lvl1pPr>
          </a:lstStyle>
          <a:p>
            <a:pPr lvl="0"/>
            <a:r>
              <a:rPr lang="en-GB"/>
              <a:t>Click to edit Master text styles</a:t>
            </a:r>
          </a:p>
        </p:txBody>
      </p:sp>
      <p:sp>
        <p:nvSpPr>
          <p:cNvPr id="26" name="Rounded Rectangle 25">
            <a:extLst>
              <a:ext uri="{FF2B5EF4-FFF2-40B4-BE49-F238E27FC236}">
                <a16:creationId xmlns:a16="http://schemas.microsoft.com/office/drawing/2014/main" id="{A64DF4DD-379B-FE5B-85E1-F80F85D07E89}"/>
              </a:ext>
            </a:extLst>
          </p:cNvPr>
          <p:cNvSpPr/>
          <p:nvPr userDrawn="1"/>
        </p:nvSpPr>
        <p:spPr>
          <a:xfrm>
            <a:off x="4290784"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 Placeholder 6">
            <a:extLst>
              <a:ext uri="{FF2B5EF4-FFF2-40B4-BE49-F238E27FC236}">
                <a16:creationId xmlns:a16="http://schemas.microsoft.com/office/drawing/2014/main" id="{602ADDF3-C22C-9F63-2736-9FAAEA9A1E97}"/>
              </a:ext>
            </a:extLst>
          </p:cNvPr>
          <p:cNvSpPr>
            <a:spLocks noGrp="1"/>
          </p:cNvSpPr>
          <p:nvPr>
            <p:ph type="body" sz="quarter" idx="17" hasCustomPrompt="1"/>
          </p:nvPr>
        </p:nvSpPr>
        <p:spPr>
          <a:xfrm>
            <a:off x="4490015" y="1378325"/>
            <a:ext cx="3201361"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EC84208B-5390-D845-9BFC-BBE060B525EC}"/>
              </a:ext>
            </a:extLst>
          </p:cNvPr>
          <p:cNvSpPr>
            <a:spLocks noGrp="1"/>
          </p:cNvSpPr>
          <p:nvPr>
            <p:ph type="body" sz="quarter" idx="18"/>
          </p:nvPr>
        </p:nvSpPr>
        <p:spPr>
          <a:xfrm>
            <a:off x="4490015" y="2154362"/>
            <a:ext cx="3201361"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37" name="Text Placeholder 6">
            <a:extLst>
              <a:ext uri="{FF2B5EF4-FFF2-40B4-BE49-F238E27FC236}">
                <a16:creationId xmlns:a16="http://schemas.microsoft.com/office/drawing/2014/main" id="{62DC5739-6579-EFF5-5EE5-B79F9F4E344F}"/>
              </a:ext>
            </a:extLst>
          </p:cNvPr>
          <p:cNvSpPr>
            <a:spLocks noGrp="1"/>
          </p:cNvSpPr>
          <p:nvPr>
            <p:ph type="body" sz="quarter" idx="19"/>
          </p:nvPr>
        </p:nvSpPr>
        <p:spPr>
          <a:xfrm>
            <a:off x="4490015" y="1597378"/>
            <a:ext cx="3201361" cy="382134"/>
          </a:xfrm>
        </p:spPr>
        <p:txBody>
          <a:bodyPr/>
          <a:lstStyle>
            <a:lvl1pPr>
              <a:defRPr b="1">
                <a:solidFill>
                  <a:schemeClr val="bg2"/>
                </a:solidFill>
              </a:defRPr>
            </a:lvl1pPr>
          </a:lstStyle>
          <a:p>
            <a:pPr lvl="0"/>
            <a:r>
              <a:rPr lang="en-GB"/>
              <a:t>Click to edit Master text styles</a:t>
            </a:r>
          </a:p>
        </p:txBody>
      </p:sp>
      <p:sp>
        <p:nvSpPr>
          <p:cNvPr id="38" name="Rounded Rectangle 37">
            <a:extLst>
              <a:ext uri="{FF2B5EF4-FFF2-40B4-BE49-F238E27FC236}">
                <a16:creationId xmlns:a16="http://schemas.microsoft.com/office/drawing/2014/main" id="{A0FC7906-8744-F3F8-AA4F-08ADB6E6D43E}"/>
              </a:ext>
            </a:extLst>
          </p:cNvPr>
          <p:cNvSpPr/>
          <p:nvPr userDrawn="1"/>
        </p:nvSpPr>
        <p:spPr>
          <a:xfrm>
            <a:off x="8065632" y="1191566"/>
            <a:ext cx="3604650" cy="4721869"/>
          </a:xfrm>
          <a:prstGeom prst="roundRect">
            <a:avLst>
              <a:gd name="adj" fmla="val 485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 Placeholder 6">
            <a:extLst>
              <a:ext uri="{FF2B5EF4-FFF2-40B4-BE49-F238E27FC236}">
                <a16:creationId xmlns:a16="http://schemas.microsoft.com/office/drawing/2014/main" id="{F3AC3934-9579-D587-96AD-27B72F22B277}"/>
              </a:ext>
            </a:extLst>
          </p:cNvPr>
          <p:cNvSpPr>
            <a:spLocks noGrp="1"/>
          </p:cNvSpPr>
          <p:nvPr>
            <p:ph type="body" sz="quarter" idx="20" hasCustomPrompt="1"/>
          </p:nvPr>
        </p:nvSpPr>
        <p:spPr>
          <a:xfrm>
            <a:off x="8264863" y="1378325"/>
            <a:ext cx="3211970" cy="172338"/>
          </a:xfrm>
        </p:spPr>
        <p:txBody>
          <a:bodyPr>
            <a:normAutofit/>
          </a:bodyPr>
          <a:lstStyle>
            <a:lvl1pPr>
              <a:defRPr sz="1200" spc="300">
                <a:solidFill>
                  <a:schemeClr val="bg1">
                    <a:lumMod val="50000"/>
                  </a:schemeClr>
                </a:solidFill>
              </a:defRPr>
            </a:lvl1pPr>
          </a:lstStyle>
          <a:p>
            <a:pPr lvl="0"/>
            <a:r>
              <a:rPr lang="en-GB"/>
              <a:t>CLICK TO EDIT MASTER TEXT STYLES</a:t>
            </a:r>
          </a:p>
        </p:txBody>
      </p:sp>
      <p:sp>
        <p:nvSpPr>
          <p:cNvPr id="40" name="Text Placeholder 6">
            <a:extLst>
              <a:ext uri="{FF2B5EF4-FFF2-40B4-BE49-F238E27FC236}">
                <a16:creationId xmlns:a16="http://schemas.microsoft.com/office/drawing/2014/main" id="{37A42317-1A24-1AA6-D076-0E969CCF8BE8}"/>
              </a:ext>
            </a:extLst>
          </p:cNvPr>
          <p:cNvSpPr>
            <a:spLocks noGrp="1"/>
          </p:cNvSpPr>
          <p:nvPr>
            <p:ph type="body" sz="quarter" idx="21"/>
          </p:nvPr>
        </p:nvSpPr>
        <p:spPr>
          <a:xfrm>
            <a:off x="8264863" y="2154362"/>
            <a:ext cx="3211970" cy="3607809"/>
          </a:xfrm>
        </p:spPr>
        <p:txBody>
          <a:bodyPr>
            <a:normAutofit/>
          </a:bodyPr>
          <a:lstStyle>
            <a:lvl1pPr>
              <a:lnSpc>
                <a:spcPct val="110000"/>
              </a:lnSpc>
              <a:spcBef>
                <a:spcPts val="0"/>
              </a:spcBef>
              <a:defRPr sz="1600">
                <a:solidFill>
                  <a:schemeClr val="tx2">
                    <a:lumMod val="50000"/>
                  </a:schemeClr>
                </a:solidFill>
              </a:defRPr>
            </a:lvl1pPr>
          </a:lstStyle>
          <a:p>
            <a:pPr lvl="0"/>
            <a:r>
              <a:rPr lang="en-GB"/>
              <a:t>Click to edit Master text styles</a:t>
            </a:r>
          </a:p>
        </p:txBody>
      </p:sp>
      <p:sp>
        <p:nvSpPr>
          <p:cNvPr id="41" name="Text Placeholder 6">
            <a:extLst>
              <a:ext uri="{FF2B5EF4-FFF2-40B4-BE49-F238E27FC236}">
                <a16:creationId xmlns:a16="http://schemas.microsoft.com/office/drawing/2014/main" id="{ADCC5B80-D27A-2762-3E95-436EEE5A0DE7}"/>
              </a:ext>
            </a:extLst>
          </p:cNvPr>
          <p:cNvSpPr>
            <a:spLocks noGrp="1"/>
          </p:cNvSpPr>
          <p:nvPr>
            <p:ph type="body" sz="quarter" idx="22"/>
          </p:nvPr>
        </p:nvSpPr>
        <p:spPr>
          <a:xfrm>
            <a:off x="8264863" y="1597378"/>
            <a:ext cx="3211970" cy="382134"/>
          </a:xfrm>
        </p:spPr>
        <p:txBody>
          <a:bodyPr/>
          <a:lstStyle>
            <a:lvl1pPr>
              <a:defRPr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2005876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c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319670"/>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2874301"/>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326198"/>
            <a:ext cx="3287436" cy="2593767"/>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288082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319B0B18-4860-DA36-3440-4533856C9139}"/>
              </a:ext>
            </a:extLst>
          </p:cNvPr>
          <p:cNvSpPr>
            <a:spLocks noGrp="1"/>
          </p:cNvSpPr>
          <p:nvPr>
            <p:ph type="pic" sz="quarter" idx="13"/>
          </p:nvPr>
        </p:nvSpPr>
        <p:spPr>
          <a:xfrm>
            <a:off x="515938"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1" name="Picture Placeholder 3">
            <a:extLst>
              <a:ext uri="{FF2B5EF4-FFF2-40B4-BE49-F238E27FC236}">
                <a16:creationId xmlns:a16="http://schemas.microsoft.com/office/drawing/2014/main" id="{BF99AA58-9FC0-03DF-8208-27BED5F44ED6}"/>
              </a:ext>
            </a:extLst>
          </p:cNvPr>
          <p:cNvSpPr>
            <a:spLocks noGrp="1"/>
          </p:cNvSpPr>
          <p:nvPr>
            <p:ph type="pic" sz="quarter" idx="23"/>
          </p:nvPr>
        </p:nvSpPr>
        <p:spPr>
          <a:xfrm>
            <a:off x="4458071"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22" name="Picture Placeholder 3">
            <a:extLst>
              <a:ext uri="{FF2B5EF4-FFF2-40B4-BE49-F238E27FC236}">
                <a16:creationId xmlns:a16="http://schemas.microsoft.com/office/drawing/2014/main" id="{AD148B2F-B493-BFBF-8393-261886DA3EE6}"/>
              </a:ext>
            </a:extLst>
          </p:cNvPr>
          <p:cNvSpPr>
            <a:spLocks noGrp="1"/>
          </p:cNvSpPr>
          <p:nvPr>
            <p:ph type="pic" sz="quarter" idx="24"/>
          </p:nvPr>
        </p:nvSpPr>
        <p:spPr>
          <a:xfrm>
            <a:off x="8382846" y="1624205"/>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11363613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con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3387491"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3387491"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3387491"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6259044"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6259044"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6259044"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9130597"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9130598" y="3170771"/>
            <a:ext cx="2545466"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9130598" y="2559970"/>
            <a:ext cx="2545466"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26697561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con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47" name="Picture Placeholder 3">
            <a:extLst>
              <a:ext uri="{FF2B5EF4-FFF2-40B4-BE49-F238E27FC236}">
                <a16:creationId xmlns:a16="http://schemas.microsoft.com/office/drawing/2014/main" id="{F48D299A-6257-AC74-0FD7-6D22E29A5C4F}"/>
              </a:ext>
            </a:extLst>
          </p:cNvPr>
          <p:cNvSpPr>
            <a:spLocks noGrp="1"/>
          </p:cNvSpPr>
          <p:nvPr>
            <p:ph type="pic" sz="quarter" idx="17"/>
          </p:nvPr>
        </p:nvSpPr>
        <p:spPr>
          <a:xfrm>
            <a:off x="28026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48" name="Text Placeholder 6">
            <a:extLst>
              <a:ext uri="{FF2B5EF4-FFF2-40B4-BE49-F238E27FC236}">
                <a16:creationId xmlns:a16="http://schemas.microsoft.com/office/drawing/2014/main" id="{9E3D1709-B9E8-6689-9456-9D1A08D7BAA7}"/>
              </a:ext>
            </a:extLst>
          </p:cNvPr>
          <p:cNvSpPr>
            <a:spLocks noGrp="1"/>
          </p:cNvSpPr>
          <p:nvPr>
            <p:ph type="body" sz="quarter" idx="18"/>
          </p:nvPr>
        </p:nvSpPr>
        <p:spPr>
          <a:xfrm>
            <a:off x="28026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49" name="Text Placeholder 6">
            <a:extLst>
              <a:ext uri="{FF2B5EF4-FFF2-40B4-BE49-F238E27FC236}">
                <a16:creationId xmlns:a16="http://schemas.microsoft.com/office/drawing/2014/main" id="{C714C56E-261C-2C43-2BCC-4B86E64EE017}"/>
              </a:ext>
            </a:extLst>
          </p:cNvPr>
          <p:cNvSpPr>
            <a:spLocks noGrp="1"/>
          </p:cNvSpPr>
          <p:nvPr>
            <p:ph type="body" sz="quarter" idx="19"/>
          </p:nvPr>
        </p:nvSpPr>
        <p:spPr>
          <a:xfrm>
            <a:off x="28026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0" name="Picture Placeholder 3">
            <a:extLst>
              <a:ext uri="{FF2B5EF4-FFF2-40B4-BE49-F238E27FC236}">
                <a16:creationId xmlns:a16="http://schemas.microsoft.com/office/drawing/2014/main" id="{7BD682FD-9976-0C80-A887-A4D6D2E292BF}"/>
              </a:ext>
            </a:extLst>
          </p:cNvPr>
          <p:cNvSpPr>
            <a:spLocks noGrp="1"/>
          </p:cNvSpPr>
          <p:nvPr>
            <p:ph type="pic" sz="quarter" idx="20"/>
          </p:nvPr>
        </p:nvSpPr>
        <p:spPr>
          <a:xfrm>
            <a:off x="50894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1" name="Text Placeholder 6">
            <a:extLst>
              <a:ext uri="{FF2B5EF4-FFF2-40B4-BE49-F238E27FC236}">
                <a16:creationId xmlns:a16="http://schemas.microsoft.com/office/drawing/2014/main" id="{A9A5BE6C-6EDB-FAB6-4644-C243D0C50113}"/>
              </a:ext>
            </a:extLst>
          </p:cNvPr>
          <p:cNvSpPr>
            <a:spLocks noGrp="1"/>
          </p:cNvSpPr>
          <p:nvPr>
            <p:ph type="body" sz="quarter" idx="21"/>
          </p:nvPr>
        </p:nvSpPr>
        <p:spPr>
          <a:xfrm>
            <a:off x="508943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2" name="Text Placeholder 6">
            <a:extLst>
              <a:ext uri="{FF2B5EF4-FFF2-40B4-BE49-F238E27FC236}">
                <a16:creationId xmlns:a16="http://schemas.microsoft.com/office/drawing/2014/main" id="{CB0F2787-5A74-A6DE-F13C-3D79E01FA602}"/>
              </a:ext>
            </a:extLst>
          </p:cNvPr>
          <p:cNvSpPr>
            <a:spLocks noGrp="1"/>
          </p:cNvSpPr>
          <p:nvPr>
            <p:ph type="body" sz="quarter" idx="22"/>
          </p:nvPr>
        </p:nvSpPr>
        <p:spPr>
          <a:xfrm>
            <a:off x="508943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3" name="Picture Placeholder 3">
            <a:extLst>
              <a:ext uri="{FF2B5EF4-FFF2-40B4-BE49-F238E27FC236}">
                <a16:creationId xmlns:a16="http://schemas.microsoft.com/office/drawing/2014/main" id="{201E793D-C775-4026-041E-34664EC7CB24}"/>
              </a:ext>
            </a:extLst>
          </p:cNvPr>
          <p:cNvSpPr>
            <a:spLocks noGrp="1"/>
          </p:cNvSpPr>
          <p:nvPr>
            <p:ph type="pic" sz="quarter" idx="23"/>
          </p:nvPr>
        </p:nvSpPr>
        <p:spPr>
          <a:xfrm>
            <a:off x="737618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4" name="Text Placeholder 6">
            <a:extLst>
              <a:ext uri="{FF2B5EF4-FFF2-40B4-BE49-F238E27FC236}">
                <a16:creationId xmlns:a16="http://schemas.microsoft.com/office/drawing/2014/main" id="{804BD5F4-CAC4-3B9A-26F3-C0C1833171E1}"/>
              </a:ext>
            </a:extLst>
          </p:cNvPr>
          <p:cNvSpPr>
            <a:spLocks noGrp="1"/>
          </p:cNvSpPr>
          <p:nvPr>
            <p:ph type="body" sz="quarter" idx="24"/>
          </p:nvPr>
        </p:nvSpPr>
        <p:spPr>
          <a:xfrm>
            <a:off x="7376189"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5" name="Text Placeholder 6">
            <a:extLst>
              <a:ext uri="{FF2B5EF4-FFF2-40B4-BE49-F238E27FC236}">
                <a16:creationId xmlns:a16="http://schemas.microsoft.com/office/drawing/2014/main" id="{B233CA27-29C3-9FC3-D859-9E09C4A5F850}"/>
              </a:ext>
            </a:extLst>
          </p:cNvPr>
          <p:cNvSpPr>
            <a:spLocks noGrp="1"/>
          </p:cNvSpPr>
          <p:nvPr>
            <p:ph type="body" sz="quarter" idx="25"/>
          </p:nvPr>
        </p:nvSpPr>
        <p:spPr>
          <a:xfrm>
            <a:off x="7376189"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
        <p:nvSpPr>
          <p:cNvPr id="56" name="Picture Placeholder 3">
            <a:extLst>
              <a:ext uri="{FF2B5EF4-FFF2-40B4-BE49-F238E27FC236}">
                <a16:creationId xmlns:a16="http://schemas.microsoft.com/office/drawing/2014/main" id="{8B57295D-E6CF-D31C-B144-FCA5CB14DF6B}"/>
              </a:ext>
            </a:extLst>
          </p:cNvPr>
          <p:cNvSpPr>
            <a:spLocks noGrp="1"/>
          </p:cNvSpPr>
          <p:nvPr>
            <p:ph type="pic" sz="quarter" idx="26"/>
          </p:nvPr>
        </p:nvSpPr>
        <p:spPr>
          <a:xfrm>
            <a:off x="9662939" y="1518458"/>
            <a:ext cx="924454" cy="924454"/>
          </a:xfrm>
        </p:spPr>
        <p:txBody>
          <a:bodyPr anchor="ctr">
            <a:noAutofit/>
          </a:bodyPr>
          <a:lstStyle>
            <a:lvl1pPr algn="ctr">
              <a:defRPr sz="1050">
                <a:solidFill>
                  <a:schemeClr val="bg1">
                    <a:lumMod val="65000"/>
                  </a:schemeClr>
                </a:solidFill>
              </a:defRPr>
            </a:lvl1pPr>
          </a:lstStyle>
          <a:p>
            <a:r>
              <a:rPr lang="en-GB"/>
              <a:t>Click icon to add picture</a:t>
            </a:r>
          </a:p>
        </p:txBody>
      </p:sp>
      <p:sp>
        <p:nvSpPr>
          <p:cNvPr id="57" name="Text Placeholder 6">
            <a:extLst>
              <a:ext uri="{FF2B5EF4-FFF2-40B4-BE49-F238E27FC236}">
                <a16:creationId xmlns:a16="http://schemas.microsoft.com/office/drawing/2014/main" id="{AD0246CA-EA99-001F-02B9-8BA52DCE7337}"/>
              </a:ext>
            </a:extLst>
          </p:cNvPr>
          <p:cNvSpPr>
            <a:spLocks noGrp="1"/>
          </p:cNvSpPr>
          <p:nvPr>
            <p:ph type="body" sz="quarter" idx="27"/>
          </p:nvPr>
        </p:nvSpPr>
        <p:spPr>
          <a:xfrm>
            <a:off x="9662940" y="3170771"/>
            <a:ext cx="2007342" cy="2888574"/>
          </a:xfrm>
        </p:spPr>
        <p:txBody>
          <a:bodyPr>
            <a:normAutofit/>
          </a:bodyPr>
          <a:lstStyle>
            <a:lvl1pPr marL="177800" indent="-177800">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58" name="Text Placeholder 6">
            <a:extLst>
              <a:ext uri="{FF2B5EF4-FFF2-40B4-BE49-F238E27FC236}">
                <a16:creationId xmlns:a16="http://schemas.microsoft.com/office/drawing/2014/main" id="{3D355FF6-773D-9D18-B07A-AFAED992F8C9}"/>
              </a:ext>
            </a:extLst>
          </p:cNvPr>
          <p:cNvSpPr>
            <a:spLocks noGrp="1"/>
          </p:cNvSpPr>
          <p:nvPr>
            <p:ph type="body" sz="quarter" idx="28"/>
          </p:nvPr>
        </p:nvSpPr>
        <p:spPr>
          <a:xfrm>
            <a:off x="9662940" y="2559970"/>
            <a:ext cx="2007342" cy="443198"/>
          </a:xfrm>
        </p:spPr>
        <p:txBody>
          <a:bodyPr wrap="square">
            <a:spAutoFit/>
          </a:bodyPr>
          <a:lstStyle>
            <a:lvl1pPr>
              <a:lnSpc>
                <a:spcPct val="90000"/>
              </a:lnSpc>
              <a:defRPr sz="16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6943002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cons x4 Gri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Picture Placeholder 3">
            <a:extLst>
              <a:ext uri="{FF2B5EF4-FFF2-40B4-BE49-F238E27FC236}">
                <a16:creationId xmlns:a16="http://schemas.microsoft.com/office/drawing/2014/main" id="{78B95D78-F57A-6D40-A841-7D1E3B08277B}"/>
              </a:ext>
            </a:extLst>
          </p:cNvPr>
          <p:cNvSpPr>
            <a:spLocks noGrp="1"/>
          </p:cNvSpPr>
          <p:nvPr>
            <p:ph type="pic" sz="quarter" idx="13"/>
          </p:nvPr>
        </p:nvSpPr>
        <p:spPr>
          <a:xfrm>
            <a:off x="515938"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1549400"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1549400"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0" name="Picture Placeholder 3">
            <a:extLst>
              <a:ext uri="{FF2B5EF4-FFF2-40B4-BE49-F238E27FC236}">
                <a16:creationId xmlns:a16="http://schemas.microsoft.com/office/drawing/2014/main" id="{D3B567E7-3D24-6F43-A35A-BBC5B9C571B7}"/>
              </a:ext>
            </a:extLst>
          </p:cNvPr>
          <p:cNvSpPr>
            <a:spLocks noGrp="1"/>
          </p:cNvSpPr>
          <p:nvPr>
            <p:ph type="pic" sz="quarter" idx="17"/>
          </p:nvPr>
        </p:nvSpPr>
        <p:spPr>
          <a:xfrm>
            <a:off x="515938"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1" name="Text Placeholder 6">
            <a:extLst>
              <a:ext uri="{FF2B5EF4-FFF2-40B4-BE49-F238E27FC236}">
                <a16:creationId xmlns:a16="http://schemas.microsoft.com/office/drawing/2014/main" id="{93E388B6-7D3E-7F4E-89BF-34EFDCA27B09}"/>
              </a:ext>
            </a:extLst>
          </p:cNvPr>
          <p:cNvSpPr>
            <a:spLocks noGrp="1"/>
          </p:cNvSpPr>
          <p:nvPr>
            <p:ph type="body" sz="quarter" idx="18"/>
          </p:nvPr>
        </p:nvSpPr>
        <p:spPr>
          <a:xfrm>
            <a:off x="1549400"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881671EB-257B-ED4B-947C-F1B6F4FDC869}"/>
              </a:ext>
            </a:extLst>
          </p:cNvPr>
          <p:cNvSpPr>
            <a:spLocks noGrp="1"/>
          </p:cNvSpPr>
          <p:nvPr>
            <p:ph type="body" sz="quarter" idx="19"/>
          </p:nvPr>
        </p:nvSpPr>
        <p:spPr>
          <a:xfrm>
            <a:off x="1549400" y="3786232"/>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3" name="Picture Placeholder 3">
            <a:extLst>
              <a:ext uri="{FF2B5EF4-FFF2-40B4-BE49-F238E27FC236}">
                <a16:creationId xmlns:a16="http://schemas.microsoft.com/office/drawing/2014/main" id="{92691027-CA0E-E24A-BE52-C681CD1360B7}"/>
              </a:ext>
            </a:extLst>
          </p:cNvPr>
          <p:cNvSpPr>
            <a:spLocks noGrp="1"/>
          </p:cNvSpPr>
          <p:nvPr>
            <p:ph type="pic" sz="quarter" idx="20"/>
          </p:nvPr>
        </p:nvSpPr>
        <p:spPr>
          <a:xfrm>
            <a:off x="6498773" y="1304925"/>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4" name="Text Placeholder 6">
            <a:extLst>
              <a:ext uri="{FF2B5EF4-FFF2-40B4-BE49-F238E27FC236}">
                <a16:creationId xmlns:a16="http://schemas.microsoft.com/office/drawing/2014/main" id="{6C29C828-D0AF-8740-B636-DCE11FB0484F}"/>
              </a:ext>
            </a:extLst>
          </p:cNvPr>
          <p:cNvSpPr>
            <a:spLocks noGrp="1"/>
          </p:cNvSpPr>
          <p:nvPr>
            <p:ph type="body" sz="quarter" idx="21"/>
          </p:nvPr>
        </p:nvSpPr>
        <p:spPr>
          <a:xfrm>
            <a:off x="7532235" y="1687057"/>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58CECF4C-60E6-054F-A58B-39ED49ED6AD2}"/>
              </a:ext>
            </a:extLst>
          </p:cNvPr>
          <p:cNvSpPr>
            <a:spLocks noGrp="1"/>
          </p:cNvSpPr>
          <p:nvPr>
            <p:ph type="body" sz="quarter" idx="22"/>
          </p:nvPr>
        </p:nvSpPr>
        <p:spPr>
          <a:xfrm>
            <a:off x="7532235" y="1304925"/>
            <a:ext cx="4143829" cy="382135"/>
          </a:xfrm>
        </p:spPr>
        <p:txBody>
          <a:bodyPr>
            <a:normAutofit/>
          </a:bodyPr>
          <a:lstStyle>
            <a:lvl1pPr>
              <a:defRPr sz="1800" b="1">
                <a:solidFill>
                  <a:schemeClr val="bg2"/>
                </a:solidFill>
              </a:defRPr>
            </a:lvl1pPr>
          </a:lstStyle>
          <a:p>
            <a:pPr lvl="0"/>
            <a:r>
              <a:rPr lang="en-GB"/>
              <a:t>Click to edit Master text styles</a:t>
            </a:r>
          </a:p>
        </p:txBody>
      </p:sp>
      <p:sp>
        <p:nvSpPr>
          <p:cNvPr id="26" name="Picture Placeholder 3">
            <a:extLst>
              <a:ext uri="{FF2B5EF4-FFF2-40B4-BE49-F238E27FC236}">
                <a16:creationId xmlns:a16="http://schemas.microsoft.com/office/drawing/2014/main" id="{CD7BB1DF-4B0D-0046-AD00-F6E58908BDED}"/>
              </a:ext>
            </a:extLst>
          </p:cNvPr>
          <p:cNvSpPr>
            <a:spLocks noGrp="1"/>
          </p:cNvSpPr>
          <p:nvPr>
            <p:ph type="pic" sz="quarter" idx="23"/>
          </p:nvPr>
        </p:nvSpPr>
        <p:spPr>
          <a:xfrm>
            <a:off x="6498773" y="3786232"/>
            <a:ext cx="869950" cy="869950"/>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Text Placeholder 6">
            <a:extLst>
              <a:ext uri="{FF2B5EF4-FFF2-40B4-BE49-F238E27FC236}">
                <a16:creationId xmlns:a16="http://schemas.microsoft.com/office/drawing/2014/main" id="{FDABD8D9-C71A-A446-8E62-82A359216E99}"/>
              </a:ext>
            </a:extLst>
          </p:cNvPr>
          <p:cNvSpPr>
            <a:spLocks noGrp="1"/>
          </p:cNvSpPr>
          <p:nvPr>
            <p:ph type="body" sz="quarter" idx="24"/>
          </p:nvPr>
        </p:nvSpPr>
        <p:spPr>
          <a:xfrm>
            <a:off x="7532235" y="4168364"/>
            <a:ext cx="4143829" cy="1741943"/>
          </a:xfrm>
        </p:spPr>
        <p:txBody>
          <a:bodyPr>
            <a:normAutofit/>
          </a:bodyPr>
          <a:lstStyle>
            <a:lvl1pPr>
              <a:defRPr sz="1400">
                <a:solidFill>
                  <a:schemeClr val="tx2">
                    <a:lumMod val="50000"/>
                  </a:schemeClr>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0340EBB2-1491-9444-9D25-3567B2AAB22F}"/>
              </a:ext>
            </a:extLst>
          </p:cNvPr>
          <p:cNvSpPr>
            <a:spLocks noGrp="1"/>
          </p:cNvSpPr>
          <p:nvPr>
            <p:ph type="body" sz="quarter" idx="25"/>
          </p:nvPr>
        </p:nvSpPr>
        <p:spPr>
          <a:xfrm>
            <a:off x="7532235" y="3786232"/>
            <a:ext cx="4143829" cy="382135"/>
          </a:xfrm>
        </p:spPr>
        <p:txBody>
          <a:bodyPr>
            <a:normAutofit/>
          </a:bodyPr>
          <a:lstStyle>
            <a:lvl1pPr>
              <a:defRPr sz="1800" b="1">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207410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 3 Objectiv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342900" indent="-342900">
              <a:buClr>
                <a:schemeClr val="bg2"/>
              </a:buClr>
              <a:buFont typeface="Arial" panose="020B0604020202020204" pitchFamily="34" charset="0"/>
              <a:buChar cha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23" name="Round Same-side Corner of Rectangle 22">
            <a:extLst>
              <a:ext uri="{FF2B5EF4-FFF2-40B4-BE49-F238E27FC236}">
                <a16:creationId xmlns:a16="http://schemas.microsoft.com/office/drawing/2014/main" id="{16D0EA1C-2C30-674C-9E0D-D3B85EFE8B44}"/>
              </a:ext>
            </a:extLst>
          </p:cNvPr>
          <p:cNvSpPr/>
          <p:nvPr userDrawn="1"/>
        </p:nvSpPr>
        <p:spPr>
          <a:xfrm rot="5400000" flipH="1">
            <a:off x="8698709" y="2420146"/>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4" name="Text Placeholder 6">
            <a:extLst>
              <a:ext uri="{FF2B5EF4-FFF2-40B4-BE49-F238E27FC236}">
                <a16:creationId xmlns:a16="http://schemas.microsoft.com/office/drawing/2014/main" id="{0933F7F4-7E4A-AD4A-B080-3883C01BCEA1}"/>
              </a:ext>
            </a:extLst>
          </p:cNvPr>
          <p:cNvSpPr>
            <a:spLocks noGrp="1"/>
          </p:cNvSpPr>
          <p:nvPr>
            <p:ph type="body" sz="quarter" idx="27"/>
          </p:nvPr>
        </p:nvSpPr>
        <p:spPr>
          <a:xfrm>
            <a:off x="7955149" y="5013397"/>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5" name="Text Placeholder 6">
            <a:extLst>
              <a:ext uri="{FF2B5EF4-FFF2-40B4-BE49-F238E27FC236}">
                <a16:creationId xmlns:a16="http://schemas.microsoft.com/office/drawing/2014/main" id="{66DF01F6-3014-6E4B-AB71-62673ED7268C}"/>
              </a:ext>
            </a:extLst>
          </p:cNvPr>
          <p:cNvSpPr>
            <a:spLocks noGrp="1"/>
          </p:cNvSpPr>
          <p:nvPr>
            <p:ph type="body" sz="quarter" idx="28" hasCustomPrompt="1"/>
          </p:nvPr>
        </p:nvSpPr>
        <p:spPr>
          <a:xfrm>
            <a:off x="7955149" y="4663313"/>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26" name="Picture Placeholder 3">
            <a:extLst>
              <a:ext uri="{FF2B5EF4-FFF2-40B4-BE49-F238E27FC236}">
                <a16:creationId xmlns:a16="http://schemas.microsoft.com/office/drawing/2014/main" id="{E49618F2-620F-A042-9095-E7C4C137E2ED}"/>
              </a:ext>
            </a:extLst>
          </p:cNvPr>
          <p:cNvSpPr>
            <a:spLocks noGrp="1"/>
          </p:cNvSpPr>
          <p:nvPr>
            <p:ph type="pic" sz="quarter" idx="29"/>
          </p:nvPr>
        </p:nvSpPr>
        <p:spPr>
          <a:xfrm>
            <a:off x="6957092" y="4846809"/>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27" name="Round Same-side Corner of Rectangle 26">
            <a:extLst>
              <a:ext uri="{FF2B5EF4-FFF2-40B4-BE49-F238E27FC236}">
                <a16:creationId xmlns:a16="http://schemas.microsoft.com/office/drawing/2014/main" id="{CFB215F2-B96A-D14F-B549-E8D9FA660A0B}"/>
              </a:ext>
            </a:extLst>
          </p:cNvPr>
          <p:cNvSpPr/>
          <p:nvPr userDrawn="1"/>
        </p:nvSpPr>
        <p:spPr>
          <a:xfrm rot="5400000" flipH="1">
            <a:off x="8698709" y="791363"/>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8" name="Text Placeholder 6">
            <a:extLst>
              <a:ext uri="{FF2B5EF4-FFF2-40B4-BE49-F238E27FC236}">
                <a16:creationId xmlns:a16="http://schemas.microsoft.com/office/drawing/2014/main" id="{F2701821-5C13-4746-B598-28CE9EEFDFD0}"/>
              </a:ext>
            </a:extLst>
          </p:cNvPr>
          <p:cNvSpPr>
            <a:spLocks noGrp="1"/>
          </p:cNvSpPr>
          <p:nvPr>
            <p:ph type="body" sz="quarter" idx="30"/>
          </p:nvPr>
        </p:nvSpPr>
        <p:spPr>
          <a:xfrm>
            <a:off x="7955149" y="3384614"/>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8C928579-FF9D-8E4F-912D-F44BF03ECF0E}"/>
              </a:ext>
            </a:extLst>
          </p:cNvPr>
          <p:cNvSpPr>
            <a:spLocks noGrp="1"/>
          </p:cNvSpPr>
          <p:nvPr>
            <p:ph type="body" sz="quarter" idx="31" hasCustomPrompt="1"/>
          </p:nvPr>
        </p:nvSpPr>
        <p:spPr>
          <a:xfrm>
            <a:off x="7955149" y="3034530"/>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0" name="Picture Placeholder 3">
            <a:extLst>
              <a:ext uri="{FF2B5EF4-FFF2-40B4-BE49-F238E27FC236}">
                <a16:creationId xmlns:a16="http://schemas.microsoft.com/office/drawing/2014/main" id="{B617E54E-8C7A-E24B-A3E6-FFD196430237}"/>
              </a:ext>
            </a:extLst>
          </p:cNvPr>
          <p:cNvSpPr>
            <a:spLocks noGrp="1"/>
          </p:cNvSpPr>
          <p:nvPr>
            <p:ph type="pic" sz="quarter" idx="32"/>
          </p:nvPr>
        </p:nvSpPr>
        <p:spPr>
          <a:xfrm>
            <a:off x="6957092" y="3218026"/>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
        <p:nvSpPr>
          <p:cNvPr id="31" name="Round Same-side Corner of Rectangle 30">
            <a:extLst>
              <a:ext uri="{FF2B5EF4-FFF2-40B4-BE49-F238E27FC236}">
                <a16:creationId xmlns:a16="http://schemas.microsoft.com/office/drawing/2014/main" id="{468DF2F5-0340-4C4E-8BAB-B68D68BDB1CC}"/>
              </a:ext>
            </a:extLst>
          </p:cNvPr>
          <p:cNvSpPr/>
          <p:nvPr userDrawn="1"/>
        </p:nvSpPr>
        <p:spPr>
          <a:xfrm rot="5400000" flipH="1">
            <a:off x="8698709" y="-837418"/>
            <a:ext cx="1350948" cy="5635632"/>
          </a:xfrm>
          <a:prstGeom prst="round2SameRect">
            <a:avLst>
              <a:gd name="adj1" fmla="val 0"/>
              <a:gd name="adj2"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2" name="Text Placeholder 6">
            <a:extLst>
              <a:ext uri="{FF2B5EF4-FFF2-40B4-BE49-F238E27FC236}">
                <a16:creationId xmlns:a16="http://schemas.microsoft.com/office/drawing/2014/main" id="{8297A7AF-4FD1-0044-A50C-5C0CE488521B}"/>
              </a:ext>
            </a:extLst>
          </p:cNvPr>
          <p:cNvSpPr>
            <a:spLocks noGrp="1"/>
          </p:cNvSpPr>
          <p:nvPr>
            <p:ph type="body" sz="quarter" idx="33"/>
          </p:nvPr>
        </p:nvSpPr>
        <p:spPr>
          <a:xfrm>
            <a:off x="7955149" y="1755833"/>
            <a:ext cx="3715133" cy="792044"/>
          </a:xfrm>
        </p:spPr>
        <p:txBody>
          <a:bodyPr anchor="t">
            <a:normAutofit/>
          </a:bodyPr>
          <a:lstStyle>
            <a:lvl1pPr marL="179388" indent="-179388">
              <a:lnSpc>
                <a:spcPct val="110000"/>
              </a:lnSpc>
              <a:spcBef>
                <a:spcPts val="0"/>
              </a:spcBef>
              <a:spcAft>
                <a:spcPts val="600"/>
              </a:spcAft>
              <a:buFont typeface="Arial" panose="020B0604020202020204" pitchFamily="34" charset="0"/>
              <a:buChar char="•"/>
              <a:tabLst/>
              <a:defRPr sz="1400" b="1">
                <a:solidFill>
                  <a:schemeClr val="bg1"/>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6C19D012-767E-A845-8105-4B4C4887921E}"/>
              </a:ext>
            </a:extLst>
          </p:cNvPr>
          <p:cNvSpPr>
            <a:spLocks noGrp="1"/>
          </p:cNvSpPr>
          <p:nvPr>
            <p:ph type="body" sz="quarter" idx="34" hasCustomPrompt="1"/>
          </p:nvPr>
        </p:nvSpPr>
        <p:spPr>
          <a:xfrm>
            <a:off x="7955149" y="1405749"/>
            <a:ext cx="1917616" cy="249259"/>
          </a:xfrm>
        </p:spPr>
        <p:txBody>
          <a:bodyPr anchor="t">
            <a:normAutofit/>
          </a:bodyPr>
          <a:lstStyle>
            <a:lvl1pPr algn="l">
              <a:lnSpc>
                <a:spcPct val="110000"/>
              </a:lnSpc>
              <a:spcAft>
                <a:spcPts val="600"/>
              </a:spcAft>
              <a:defRPr sz="1600" b="1">
                <a:solidFill>
                  <a:schemeClr val="tx2">
                    <a:lumMod val="40000"/>
                    <a:lumOff val="60000"/>
                  </a:schemeClr>
                </a:solidFill>
              </a:defRPr>
            </a:lvl1pPr>
          </a:lstStyle>
          <a:p>
            <a:pPr lvl="0"/>
            <a:r>
              <a:rPr lang="en-GB"/>
              <a:t>Title</a:t>
            </a:r>
          </a:p>
        </p:txBody>
      </p:sp>
      <p:sp>
        <p:nvSpPr>
          <p:cNvPr id="34" name="Picture Placeholder 3">
            <a:extLst>
              <a:ext uri="{FF2B5EF4-FFF2-40B4-BE49-F238E27FC236}">
                <a16:creationId xmlns:a16="http://schemas.microsoft.com/office/drawing/2014/main" id="{DD5DD0FD-09C0-E049-944D-E6046E4FD565}"/>
              </a:ext>
            </a:extLst>
          </p:cNvPr>
          <p:cNvSpPr>
            <a:spLocks noGrp="1"/>
          </p:cNvSpPr>
          <p:nvPr>
            <p:ph type="pic" sz="quarter" idx="35"/>
          </p:nvPr>
        </p:nvSpPr>
        <p:spPr>
          <a:xfrm>
            <a:off x="6957092" y="1589245"/>
            <a:ext cx="767874" cy="767874"/>
          </a:xfrm>
        </p:spPr>
        <p:txBody>
          <a:bodyPr anchor="ctr">
            <a:noAutofit/>
          </a:bodyPr>
          <a:lstStyle>
            <a:lvl1pPr algn="ctr">
              <a:defRPr sz="1200">
                <a:solidFill>
                  <a:schemeClr val="bg1">
                    <a:lumMod val="65000"/>
                  </a:schemeClr>
                </a:solidFill>
              </a:defRPr>
            </a:lvl1pPr>
          </a:lstStyle>
          <a:p>
            <a:r>
              <a:rPr lang="en-GB"/>
              <a:t>Click icon to add picture</a:t>
            </a:r>
          </a:p>
        </p:txBody>
      </p:sp>
    </p:spTree>
    <p:extLst>
      <p:ext uri="{BB962C8B-B14F-4D97-AF65-F5344CB8AC3E}">
        <p14:creationId xmlns:p14="http://schemas.microsoft.com/office/powerpoint/2010/main" val="3790546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Numbers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708830"/>
            <a:ext cx="11144930" cy="4204608"/>
          </a:xfrm>
        </p:spPr>
        <p:txBody>
          <a:bodyPr numCol="2" spcCol="360000"/>
          <a:lstStyle>
            <a:lvl1pPr marL="457200" indent="-457200">
              <a:buClr>
                <a:schemeClr val="bg2"/>
              </a:buClr>
              <a:buFont typeface="+mj-lt"/>
              <a:buAutoNum type="arabicPeriod"/>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38784983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low Chart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grpSp>
        <p:nvGrpSpPr>
          <p:cNvPr id="18" name="Group 17">
            <a:extLst>
              <a:ext uri="{FF2B5EF4-FFF2-40B4-BE49-F238E27FC236}">
                <a16:creationId xmlns:a16="http://schemas.microsoft.com/office/drawing/2014/main" id="{5498C8CE-3879-2F54-526A-4FB3BC35A614}"/>
              </a:ext>
            </a:extLst>
          </p:cNvPr>
          <p:cNvGrpSpPr/>
          <p:nvPr userDrawn="1"/>
        </p:nvGrpSpPr>
        <p:grpSpPr>
          <a:xfrm>
            <a:off x="506981" y="2354656"/>
            <a:ext cx="11169081" cy="3558782"/>
            <a:chOff x="506982" y="1923728"/>
            <a:chExt cx="8410120" cy="2679700"/>
          </a:xfrm>
        </p:grpSpPr>
        <p:pic>
          <p:nvPicPr>
            <p:cNvPr id="3" name="Graphic 2">
              <a:extLst>
                <a:ext uri="{FF2B5EF4-FFF2-40B4-BE49-F238E27FC236}">
                  <a16:creationId xmlns:a16="http://schemas.microsoft.com/office/drawing/2014/main" id="{FF8E22B8-C626-33CF-AF31-C216F153582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59702" y="1923728"/>
              <a:ext cx="2057400" cy="2679700"/>
            </a:xfrm>
            <a:prstGeom prst="rect">
              <a:avLst/>
            </a:prstGeom>
          </p:spPr>
        </p:pic>
        <p:pic>
          <p:nvPicPr>
            <p:cNvPr id="5" name="Graphic 4">
              <a:extLst>
                <a:ext uri="{FF2B5EF4-FFF2-40B4-BE49-F238E27FC236}">
                  <a16:creationId xmlns:a16="http://schemas.microsoft.com/office/drawing/2014/main" id="{51CC370D-D55C-CF1D-A84D-FC3FD269EFA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733662" y="1923728"/>
              <a:ext cx="2209800" cy="2679700"/>
            </a:xfrm>
            <a:prstGeom prst="rect">
              <a:avLst/>
            </a:prstGeom>
          </p:spPr>
        </p:pic>
        <p:pic>
          <p:nvPicPr>
            <p:cNvPr id="8" name="Graphic 7">
              <a:extLst>
                <a:ext uri="{FF2B5EF4-FFF2-40B4-BE49-F238E27FC236}">
                  <a16:creationId xmlns:a16="http://schemas.microsoft.com/office/drawing/2014/main" id="{0CF38F8D-CE10-398F-DC92-0410984D5CA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607622" y="1923728"/>
              <a:ext cx="2209800" cy="2679700"/>
            </a:xfrm>
            <a:prstGeom prst="rect">
              <a:avLst/>
            </a:prstGeom>
          </p:spPr>
        </p:pic>
        <p:pic>
          <p:nvPicPr>
            <p:cNvPr id="11" name="Graphic 10">
              <a:extLst>
                <a:ext uri="{FF2B5EF4-FFF2-40B4-BE49-F238E27FC236}">
                  <a16:creationId xmlns:a16="http://schemas.microsoft.com/office/drawing/2014/main" id="{71C8FE21-D454-2669-5018-BDB88B7A469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06982" y="1923728"/>
              <a:ext cx="2184400" cy="2679700"/>
            </a:xfrm>
            <a:prstGeom prst="rect">
              <a:avLst/>
            </a:prstGeom>
          </p:spPr>
        </p:pic>
      </p:grpSp>
      <p:sp>
        <p:nvSpPr>
          <p:cNvPr id="20" name="Text Placeholder 8">
            <a:extLst>
              <a:ext uri="{FF2B5EF4-FFF2-40B4-BE49-F238E27FC236}">
                <a16:creationId xmlns:a16="http://schemas.microsoft.com/office/drawing/2014/main" id="{469A369E-3216-3A94-D069-C4212D6C5B2A}"/>
              </a:ext>
            </a:extLst>
          </p:cNvPr>
          <p:cNvSpPr>
            <a:spLocks noGrp="1"/>
          </p:cNvSpPr>
          <p:nvPr>
            <p:ph type="body" idx="13"/>
          </p:nvPr>
        </p:nvSpPr>
        <p:spPr>
          <a:xfrm>
            <a:off x="531133" y="1304925"/>
            <a:ext cx="11144930" cy="853194"/>
          </a:xfrm>
        </p:spPr>
        <p:txBody>
          <a:bodyPr numCol="1" spcCol="180000"/>
          <a:lstStyle>
            <a:lvl1pPr marL="0" indent="0">
              <a:spcAft>
                <a:spcPts val="600"/>
              </a:spcAft>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21" name="Text Placeholder 6">
            <a:extLst>
              <a:ext uri="{FF2B5EF4-FFF2-40B4-BE49-F238E27FC236}">
                <a16:creationId xmlns:a16="http://schemas.microsoft.com/office/drawing/2014/main" id="{8A9C1315-921F-285F-D6BD-A177DE53DC2E}"/>
              </a:ext>
            </a:extLst>
          </p:cNvPr>
          <p:cNvSpPr>
            <a:spLocks noGrp="1"/>
          </p:cNvSpPr>
          <p:nvPr>
            <p:ph type="body" sz="quarter" idx="15"/>
          </p:nvPr>
        </p:nvSpPr>
        <p:spPr>
          <a:xfrm>
            <a:off x="675643"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2" name="Text Placeholder 6">
            <a:extLst>
              <a:ext uri="{FF2B5EF4-FFF2-40B4-BE49-F238E27FC236}">
                <a16:creationId xmlns:a16="http://schemas.microsoft.com/office/drawing/2014/main" id="{4F0999A6-8092-1A74-E3A2-26CC341F65C7}"/>
              </a:ext>
            </a:extLst>
          </p:cNvPr>
          <p:cNvSpPr>
            <a:spLocks noGrp="1"/>
          </p:cNvSpPr>
          <p:nvPr>
            <p:ph type="body" sz="quarter" idx="16"/>
          </p:nvPr>
        </p:nvSpPr>
        <p:spPr>
          <a:xfrm>
            <a:off x="675643" y="2501966"/>
            <a:ext cx="2290922" cy="443198"/>
          </a:xfrm>
        </p:spPr>
        <p:txBody>
          <a:bodyPr wrap="square" anchor="ctr">
            <a:noAutofit/>
          </a:bodyPr>
          <a:lstStyle>
            <a:lvl1pPr>
              <a:lnSpc>
                <a:spcPct val="90000"/>
              </a:lnSpc>
              <a:defRPr sz="2000" b="1">
                <a:solidFill>
                  <a:schemeClr val="bg2"/>
                </a:solidFill>
              </a:defRPr>
            </a:lvl1pPr>
          </a:lstStyle>
          <a:p>
            <a:pPr lvl="0"/>
            <a:r>
              <a:rPr lang="en-GB"/>
              <a:t>Click to edit Master text styles</a:t>
            </a:r>
          </a:p>
        </p:txBody>
      </p:sp>
      <p:sp>
        <p:nvSpPr>
          <p:cNvPr id="26" name="Text Placeholder 6">
            <a:extLst>
              <a:ext uri="{FF2B5EF4-FFF2-40B4-BE49-F238E27FC236}">
                <a16:creationId xmlns:a16="http://schemas.microsoft.com/office/drawing/2014/main" id="{F5E81801-D408-BD68-8EF8-821176E4315D}"/>
              </a:ext>
            </a:extLst>
          </p:cNvPr>
          <p:cNvSpPr>
            <a:spLocks noGrp="1"/>
          </p:cNvSpPr>
          <p:nvPr>
            <p:ph type="body" sz="quarter" idx="17"/>
          </p:nvPr>
        </p:nvSpPr>
        <p:spPr>
          <a:xfrm>
            <a:off x="3583362" y="3054704"/>
            <a:ext cx="2231105"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7" name="Text Placeholder 6">
            <a:extLst>
              <a:ext uri="{FF2B5EF4-FFF2-40B4-BE49-F238E27FC236}">
                <a16:creationId xmlns:a16="http://schemas.microsoft.com/office/drawing/2014/main" id="{FE29D8EA-6114-4150-3B97-EAD0BB047B28}"/>
              </a:ext>
            </a:extLst>
          </p:cNvPr>
          <p:cNvSpPr>
            <a:spLocks noGrp="1"/>
          </p:cNvSpPr>
          <p:nvPr>
            <p:ph type="body" sz="quarter" idx="18"/>
          </p:nvPr>
        </p:nvSpPr>
        <p:spPr>
          <a:xfrm>
            <a:off x="3583362" y="2501966"/>
            <a:ext cx="2231105" cy="443198"/>
          </a:xfrm>
        </p:spPr>
        <p:txBody>
          <a:bodyPr wrap="square" anchor="ctr">
            <a:noAutofit/>
          </a:bodyPr>
          <a:lstStyle>
            <a:lvl1pPr>
              <a:lnSpc>
                <a:spcPct val="90000"/>
              </a:lnSpc>
              <a:defRPr sz="2000" b="1">
                <a:solidFill>
                  <a:schemeClr val="accent1"/>
                </a:solidFill>
              </a:defRPr>
            </a:lvl1pPr>
          </a:lstStyle>
          <a:p>
            <a:pPr lvl="0"/>
            <a:r>
              <a:rPr lang="en-GB"/>
              <a:t>Click to edit Master text styles</a:t>
            </a:r>
          </a:p>
        </p:txBody>
      </p:sp>
      <p:sp>
        <p:nvSpPr>
          <p:cNvPr id="28" name="Text Placeholder 6">
            <a:extLst>
              <a:ext uri="{FF2B5EF4-FFF2-40B4-BE49-F238E27FC236}">
                <a16:creationId xmlns:a16="http://schemas.microsoft.com/office/drawing/2014/main" id="{832C3EE2-E731-14E8-F235-F0DC107603F1}"/>
              </a:ext>
            </a:extLst>
          </p:cNvPr>
          <p:cNvSpPr>
            <a:spLocks noGrp="1"/>
          </p:cNvSpPr>
          <p:nvPr>
            <p:ph type="body" sz="quarter" idx="19"/>
          </p:nvPr>
        </p:nvSpPr>
        <p:spPr>
          <a:xfrm>
            <a:off x="6396559" y="3054704"/>
            <a:ext cx="2251850"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29" name="Text Placeholder 6">
            <a:extLst>
              <a:ext uri="{FF2B5EF4-FFF2-40B4-BE49-F238E27FC236}">
                <a16:creationId xmlns:a16="http://schemas.microsoft.com/office/drawing/2014/main" id="{3514D2BC-4EB5-482F-640F-D4ECA3398E7B}"/>
              </a:ext>
            </a:extLst>
          </p:cNvPr>
          <p:cNvSpPr>
            <a:spLocks noGrp="1"/>
          </p:cNvSpPr>
          <p:nvPr>
            <p:ph type="body" sz="quarter" idx="20"/>
          </p:nvPr>
        </p:nvSpPr>
        <p:spPr>
          <a:xfrm>
            <a:off x="6396559" y="2501966"/>
            <a:ext cx="2251850" cy="443198"/>
          </a:xfrm>
        </p:spPr>
        <p:txBody>
          <a:bodyPr wrap="square" anchor="ctr">
            <a:noAutofit/>
          </a:bodyPr>
          <a:lstStyle>
            <a:lvl1pPr>
              <a:lnSpc>
                <a:spcPct val="90000"/>
              </a:lnSpc>
              <a:defRPr sz="2000" b="1">
                <a:solidFill>
                  <a:schemeClr val="accent4"/>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176B8D71-6027-E9D4-DE0B-4336DE4C8765}"/>
              </a:ext>
            </a:extLst>
          </p:cNvPr>
          <p:cNvSpPr>
            <a:spLocks noGrp="1"/>
          </p:cNvSpPr>
          <p:nvPr>
            <p:ph type="body" sz="quarter" idx="21"/>
          </p:nvPr>
        </p:nvSpPr>
        <p:spPr>
          <a:xfrm>
            <a:off x="9244461" y="3054704"/>
            <a:ext cx="2290922" cy="2745803"/>
          </a:xfrm>
        </p:spPr>
        <p:txBody>
          <a:bodyPr>
            <a:normAutofit/>
          </a:bodyPr>
          <a:lstStyle>
            <a:lvl1pPr marL="177800" indent="-177800">
              <a:spcAft>
                <a:spcPts val="600"/>
              </a:spcAft>
              <a:buFont typeface="Arial" panose="020B0604020202020204" pitchFamily="34" charset="0"/>
              <a:buChar char="•"/>
              <a:tabLst/>
              <a:defRPr sz="12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006DA17C-A871-793A-2C8F-F98A0EDA8ED0}"/>
              </a:ext>
            </a:extLst>
          </p:cNvPr>
          <p:cNvSpPr>
            <a:spLocks noGrp="1"/>
          </p:cNvSpPr>
          <p:nvPr>
            <p:ph type="body" sz="quarter" idx="22"/>
          </p:nvPr>
        </p:nvSpPr>
        <p:spPr>
          <a:xfrm>
            <a:off x="9244461" y="2501966"/>
            <a:ext cx="2290922" cy="443198"/>
          </a:xfrm>
        </p:spPr>
        <p:txBody>
          <a:bodyPr wrap="square" anchor="ctr">
            <a:noAutofit/>
          </a:bodyPr>
          <a:lstStyle>
            <a:lvl1pPr>
              <a:lnSpc>
                <a:spcPct val="90000"/>
              </a:lnSpc>
              <a:defRPr sz="2000" b="1">
                <a:solidFill>
                  <a:schemeClr val="accent5"/>
                </a:solidFill>
              </a:defRPr>
            </a:lvl1pPr>
          </a:lstStyle>
          <a:p>
            <a:pPr lvl="0"/>
            <a:r>
              <a:rPr lang="en-GB"/>
              <a:t>Click to edit Master text styles</a:t>
            </a:r>
          </a:p>
        </p:txBody>
      </p:sp>
    </p:spTree>
    <p:extLst>
      <p:ext uri="{BB962C8B-B14F-4D97-AF65-F5344CB8AC3E}">
        <p14:creationId xmlns:p14="http://schemas.microsoft.com/office/powerpoint/2010/main" val="35108403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652260" y="1304924"/>
            <a:ext cx="5033328" cy="4608501"/>
          </a:xfrm>
        </p:spPr>
        <p:txBody>
          <a:bodyPr numCol="1" spcCol="180000">
            <a:noAutofit/>
          </a:bodyPr>
          <a:lstStyle>
            <a:lvl1pPr marL="0" indent="0">
              <a:spcAft>
                <a:spcPts val="1200"/>
              </a:spcAft>
              <a:buClr>
                <a:schemeClr val="bg2"/>
              </a:buClr>
              <a:buFont typeface="Arial" panose="020B0604020202020204" pitchFamily="34" charset="0"/>
              <a:buNone/>
              <a:defRPr sz="24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26075304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63869"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6DFBA0EA-6763-E017-8DB4-792094E59657}"/>
              </a:ext>
            </a:extLst>
          </p:cNvPr>
          <p:cNvSpPr>
            <a:spLocks noGrp="1"/>
          </p:cNvSpPr>
          <p:nvPr>
            <p:ph type="body" idx="21"/>
          </p:nvPr>
        </p:nvSpPr>
        <p:spPr>
          <a:xfrm>
            <a:off x="6345193" y="1304925"/>
            <a:ext cx="5340395" cy="312265"/>
          </a:xfrm>
        </p:spPr>
        <p:txBody>
          <a:bodyPr numCol="1" spcCol="180000">
            <a:spAutoFit/>
          </a:bodyPr>
          <a:lstStyle>
            <a:lvl1pPr marL="0" indent="0">
              <a:spcAft>
                <a:spcPts val="600"/>
              </a:spcAft>
              <a:buClr>
                <a:schemeClr val="bg2"/>
              </a:buClr>
              <a:buFont typeface="Arial" panose="020B0604020202020204" pitchFamily="34" charset="0"/>
              <a:buNone/>
              <a:defRPr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3" name="Text Placeholder 8">
            <a:extLst>
              <a:ext uri="{FF2B5EF4-FFF2-40B4-BE49-F238E27FC236}">
                <a16:creationId xmlns:a16="http://schemas.microsoft.com/office/drawing/2014/main" id="{4BC205A0-AF05-E822-A6D1-8E80B8895804}"/>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15966935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Picture Placeholder 2">
            <a:extLst>
              <a:ext uri="{FF2B5EF4-FFF2-40B4-BE49-F238E27FC236}">
                <a16:creationId xmlns:a16="http://schemas.microsoft.com/office/drawing/2014/main" id="{15315BB4-CEA5-4429-26F4-D4B56B8BE141}"/>
              </a:ext>
            </a:extLst>
          </p:cNvPr>
          <p:cNvSpPr>
            <a:spLocks noGrp="1"/>
          </p:cNvSpPr>
          <p:nvPr>
            <p:ph type="pic" sz="quarter" idx="19"/>
          </p:nvPr>
        </p:nvSpPr>
        <p:spPr>
          <a:xfrm>
            <a:off x="6359525" y="368300"/>
            <a:ext cx="5326063" cy="2685505"/>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7" name="Picture Placeholder 2">
            <a:extLst>
              <a:ext uri="{FF2B5EF4-FFF2-40B4-BE49-F238E27FC236}">
                <a16:creationId xmlns:a16="http://schemas.microsoft.com/office/drawing/2014/main" id="{D7BA9708-B496-A663-CB06-FD4F2E3602E5}"/>
              </a:ext>
            </a:extLst>
          </p:cNvPr>
          <p:cNvSpPr>
            <a:spLocks noGrp="1"/>
          </p:cNvSpPr>
          <p:nvPr>
            <p:ph type="pic" sz="quarter" idx="20"/>
          </p:nvPr>
        </p:nvSpPr>
        <p:spPr>
          <a:xfrm>
            <a:off x="6359525" y="3227929"/>
            <a:ext cx="5326063" cy="2685506"/>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18" name="Slide Number Placeholder 2">
            <a:extLst>
              <a:ext uri="{FF2B5EF4-FFF2-40B4-BE49-F238E27FC236}">
                <a16:creationId xmlns:a16="http://schemas.microsoft.com/office/drawing/2014/main" id="{8D67BD3D-5E5B-2957-7B72-B286DEA69454}"/>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9" name="Straight Connector 18">
            <a:extLst>
              <a:ext uri="{FF2B5EF4-FFF2-40B4-BE49-F238E27FC236}">
                <a16:creationId xmlns:a16="http://schemas.microsoft.com/office/drawing/2014/main" id="{11DD0B93-9CA3-DE96-64E9-7FECBAD37972}"/>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ooter Placeholder 1">
            <a:extLst>
              <a:ext uri="{FF2B5EF4-FFF2-40B4-BE49-F238E27FC236}">
                <a16:creationId xmlns:a16="http://schemas.microsoft.com/office/drawing/2014/main" id="{F3526303-0969-95FB-D8FA-0C9E3916524B}"/>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21" name="Picture 11">
            <a:extLst>
              <a:ext uri="{FF2B5EF4-FFF2-40B4-BE49-F238E27FC236}">
                <a16:creationId xmlns:a16="http://schemas.microsoft.com/office/drawing/2014/main" id="{24A4E3D3-8EF4-A80C-4780-9639C12D4EB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2" name="Text Placeholder 8">
            <a:extLst>
              <a:ext uri="{FF2B5EF4-FFF2-40B4-BE49-F238E27FC236}">
                <a16:creationId xmlns:a16="http://schemas.microsoft.com/office/drawing/2014/main" id="{02F1485A-E0B4-C14E-58C4-9144A8FEE29C}"/>
              </a:ext>
            </a:extLst>
          </p:cNvPr>
          <p:cNvSpPr>
            <a:spLocks noGrp="1"/>
          </p:cNvSpPr>
          <p:nvPr>
            <p:ph type="body" idx="22" hasCustomPrompt="1"/>
          </p:nvPr>
        </p:nvSpPr>
        <p:spPr>
          <a:xfrm>
            <a:off x="6345193" y="5962960"/>
            <a:ext cx="5340395" cy="140488"/>
          </a:xfrm>
        </p:spPr>
        <p:txBody>
          <a:bodyPr numCol="1" spcCol="180000">
            <a:spAutoFit/>
          </a:bodyPr>
          <a:lstStyle>
            <a:lvl1pPr marL="0" indent="0">
              <a:spcAft>
                <a:spcPts val="600"/>
              </a:spcAft>
              <a:buClr>
                <a:schemeClr val="bg2"/>
              </a:buClr>
              <a:buFont typeface="Arial" panose="020B0604020202020204" pitchFamily="34" charset="0"/>
              <a:buNone/>
              <a:defRPr sz="900" b="0">
                <a:solidFill>
                  <a:schemeClr val="bg1">
                    <a:lumMod val="65000"/>
                  </a:schemeClr>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Optional image caption</a:t>
            </a:r>
          </a:p>
        </p:txBody>
      </p:sp>
    </p:spTree>
    <p:extLst>
      <p:ext uri="{BB962C8B-B14F-4D97-AF65-F5344CB8AC3E}">
        <p14:creationId xmlns:p14="http://schemas.microsoft.com/office/powerpoint/2010/main" val="38275829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 + Image 1">
    <p:spTree>
      <p:nvGrpSpPr>
        <p:cNvPr id="1" name=""/>
        <p:cNvGrpSpPr/>
        <p:nvPr/>
      </p:nvGrpSpPr>
      <p:grpSpPr>
        <a:xfrm>
          <a:off x="0" y="0"/>
          <a:ext cx="0" cy="0"/>
          <a:chOff x="0" y="0"/>
          <a:chExt cx="0" cy="0"/>
        </a:xfrm>
      </p:grpSpPr>
      <p:sp>
        <p:nvSpPr>
          <p:cNvPr id="12" name="Picture Placeholder 27">
            <a:extLst>
              <a:ext uri="{FF2B5EF4-FFF2-40B4-BE49-F238E27FC236}">
                <a16:creationId xmlns:a16="http://schemas.microsoft.com/office/drawing/2014/main" id="{1426049D-A517-EA42-AFCA-8DDB22C6BA37}"/>
              </a:ext>
            </a:extLst>
          </p:cNvPr>
          <p:cNvSpPr>
            <a:spLocks noGrp="1"/>
          </p:cNvSpPr>
          <p:nvPr>
            <p:ph type="pic" sz="quarter" idx="15" hasCustomPrompt="1"/>
          </p:nvPr>
        </p:nvSpPr>
        <p:spPr>
          <a:xfrm>
            <a:off x="6495588" y="-10508"/>
            <a:ext cx="5711376" cy="6879020"/>
          </a:xfrm>
          <a:custGeom>
            <a:avLst/>
            <a:gdLst>
              <a:gd name="connsiteX0" fmla="*/ 0 w 7962406"/>
              <a:gd name="connsiteY0" fmla="*/ 0 h 6857999"/>
              <a:gd name="connsiteX1" fmla="*/ 7962406 w 7962406"/>
              <a:gd name="connsiteY1" fmla="*/ 0 h 6857999"/>
              <a:gd name="connsiteX2" fmla="*/ 7962406 w 7962406"/>
              <a:gd name="connsiteY2" fmla="*/ 6857999 h 6857999"/>
              <a:gd name="connsiteX3" fmla="*/ 1019785 w 7962406"/>
              <a:gd name="connsiteY3" fmla="*/ 6857999 h 6857999"/>
              <a:gd name="connsiteX4" fmla="*/ 0 w 7962406"/>
              <a:gd name="connsiteY4" fmla="*/ 5838214 h 6857999"/>
              <a:gd name="connsiteX0" fmla="*/ 0 w 7962406"/>
              <a:gd name="connsiteY0" fmla="*/ 0 h 6857999"/>
              <a:gd name="connsiteX1" fmla="*/ 6039013 w 7962406"/>
              <a:gd name="connsiteY1" fmla="*/ 84083 h 6857999"/>
              <a:gd name="connsiteX2" fmla="*/ 7962406 w 7962406"/>
              <a:gd name="connsiteY2" fmla="*/ 6857999 h 6857999"/>
              <a:gd name="connsiteX3" fmla="*/ 1019785 w 7962406"/>
              <a:gd name="connsiteY3" fmla="*/ 6857999 h 6857999"/>
              <a:gd name="connsiteX4" fmla="*/ 0 w 7962406"/>
              <a:gd name="connsiteY4" fmla="*/ 5838214 h 6857999"/>
              <a:gd name="connsiteX5" fmla="*/ 0 w 7962406"/>
              <a:gd name="connsiteY5" fmla="*/ 0 h 6857999"/>
              <a:gd name="connsiteX0" fmla="*/ 0 w 7962406"/>
              <a:gd name="connsiteY0" fmla="*/ 10510 h 6868509"/>
              <a:gd name="connsiteX1" fmla="*/ 6144117 w 7962406"/>
              <a:gd name="connsiteY1" fmla="*/ 0 h 6868509"/>
              <a:gd name="connsiteX2" fmla="*/ 7962406 w 7962406"/>
              <a:gd name="connsiteY2" fmla="*/ 6868509 h 6868509"/>
              <a:gd name="connsiteX3" fmla="*/ 1019785 w 7962406"/>
              <a:gd name="connsiteY3" fmla="*/ 6868509 h 6868509"/>
              <a:gd name="connsiteX4" fmla="*/ 0 w 7962406"/>
              <a:gd name="connsiteY4" fmla="*/ 5848724 h 6868509"/>
              <a:gd name="connsiteX5" fmla="*/ 0 w 7962406"/>
              <a:gd name="connsiteY5" fmla="*/ 10510 h 6868509"/>
              <a:gd name="connsiteX0" fmla="*/ 0 w 6144117"/>
              <a:gd name="connsiteY0" fmla="*/ 10510 h 6868509"/>
              <a:gd name="connsiteX1" fmla="*/ 6144117 w 6144117"/>
              <a:gd name="connsiteY1" fmla="*/ 0 h 6868509"/>
              <a:gd name="connsiteX2" fmla="*/ 5660640 w 6144117"/>
              <a:gd name="connsiteY2" fmla="*/ 6563709 h 6868509"/>
              <a:gd name="connsiteX3" fmla="*/ 1019785 w 6144117"/>
              <a:gd name="connsiteY3" fmla="*/ 6868509 h 6868509"/>
              <a:gd name="connsiteX4" fmla="*/ 0 w 6144117"/>
              <a:gd name="connsiteY4" fmla="*/ 5848724 h 6868509"/>
              <a:gd name="connsiteX5" fmla="*/ 0 w 6144117"/>
              <a:gd name="connsiteY5" fmla="*/ 10510 h 6868509"/>
              <a:gd name="connsiteX0" fmla="*/ 0 w 6154626"/>
              <a:gd name="connsiteY0" fmla="*/ 10510 h 6879020"/>
              <a:gd name="connsiteX1" fmla="*/ 6144117 w 6154626"/>
              <a:gd name="connsiteY1" fmla="*/ 0 h 6879020"/>
              <a:gd name="connsiteX2" fmla="*/ 6154626 w 6154626"/>
              <a:gd name="connsiteY2" fmla="*/ 6879020 h 6879020"/>
              <a:gd name="connsiteX3" fmla="*/ 1019785 w 6154626"/>
              <a:gd name="connsiteY3" fmla="*/ 6868509 h 6879020"/>
              <a:gd name="connsiteX4" fmla="*/ 0 w 6154626"/>
              <a:gd name="connsiteY4" fmla="*/ 5848724 h 6879020"/>
              <a:gd name="connsiteX5" fmla="*/ 0 w 6154626"/>
              <a:gd name="connsiteY5" fmla="*/ 10510 h 687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54626" h="6879020">
                <a:moveTo>
                  <a:pt x="0" y="10510"/>
                </a:moveTo>
                <a:lnTo>
                  <a:pt x="6144117" y="0"/>
                </a:lnTo>
                <a:lnTo>
                  <a:pt x="6154626" y="6879020"/>
                </a:lnTo>
                <a:lnTo>
                  <a:pt x="1019785" y="6868509"/>
                </a:lnTo>
                <a:cubicBezTo>
                  <a:pt x="456573" y="6868509"/>
                  <a:pt x="0" y="6411936"/>
                  <a:pt x="0" y="5848724"/>
                </a:cubicBezTo>
                <a:lnTo>
                  <a:pt x="0" y="10510"/>
                </a:lnTo>
                <a:close/>
              </a:path>
            </a:pathLst>
          </a:custGeom>
          <a:solidFill>
            <a:schemeClr val="bg1">
              <a:lumMod val="85000"/>
            </a:schemeClr>
          </a:solidFill>
        </p:spPr>
        <p:txBody>
          <a:bodyPr wrap="square" anchor="ctr">
            <a:noAutofit/>
          </a:bodyPr>
          <a:lstStyle>
            <a:lvl1pPr marL="0" indent="0" algn="ctr">
              <a:buNone/>
              <a:defRPr>
                <a:solidFill>
                  <a:schemeClr val="bg1">
                    <a:lumMod val="50000"/>
                  </a:schemeClr>
                </a:solidFill>
              </a:defRPr>
            </a:lvl1pPr>
          </a:lstStyle>
          <a:p>
            <a:r>
              <a:rPr lang="en-GB"/>
              <a:t>Click icon to insert picture</a:t>
            </a:r>
          </a:p>
        </p:txBody>
      </p:sp>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15497916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 Imag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Tree>
    <p:extLst>
      <p:ext uri="{BB962C8B-B14F-4D97-AF65-F5344CB8AC3E}">
        <p14:creationId xmlns:p14="http://schemas.microsoft.com/office/powerpoint/2010/main" val="22359110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55800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sp>
        <p:nvSpPr>
          <p:cNvPr id="5" name="Text Placeholder 4">
            <a:extLst>
              <a:ext uri="{FF2B5EF4-FFF2-40B4-BE49-F238E27FC236}">
                <a16:creationId xmlns:a16="http://schemas.microsoft.com/office/drawing/2014/main" id="{0CE04A98-CDC1-2043-A233-CAA53ED2E1A4}"/>
              </a:ext>
            </a:extLst>
          </p:cNvPr>
          <p:cNvSpPr>
            <a:spLocks noGrp="1"/>
          </p:cNvSpPr>
          <p:nvPr>
            <p:ph type="body" sz="quarter" idx="16" hasCustomPrompt="1"/>
          </p:nvPr>
        </p:nvSpPr>
        <p:spPr>
          <a:xfrm>
            <a:off x="10643129"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27" name="Picture Placeholder 26">
            <a:extLst>
              <a:ext uri="{FF2B5EF4-FFF2-40B4-BE49-F238E27FC236}">
                <a16:creationId xmlns:a16="http://schemas.microsoft.com/office/drawing/2014/main" id="{D7270696-0AB9-0445-9B12-E1B6CE40D325}"/>
              </a:ext>
            </a:extLst>
          </p:cNvPr>
          <p:cNvSpPr>
            <a:spLocks noGrp="1"/>
          </p:cNvSpPr>
          <p:nvPr>
            <p:ph type="pic" sz="quarter" idx="17"/>
          </p:nvPr>
        </p:nvSpPr>
        <p:spPr>
          <a:xfrm>
            <a:off x="5685640" y="0"/>
            <a:ext cx="6506360" cy="6858000"/>
          </a:xfrm>
          <a:custGeom>
            <a:avLst/>
            <a:gdLst>
              <a:gd name="connsiteX0" fmla="*/ 0 w 6506360"/>
              <a:gd name="connsiteY0" fmla="*/ 0 h 6858000"/>
              <a:gd name="connsiteX1" fmla="*/ 6506360 w 6506360"/>
              <a:gd name="connsiteY1" fmla="*/ 0 h 6858000"/>
              <a:gd name="connsiteX2" fmla="*/ 6506360 w 6506360"/>
              <a:gd name="connsiteY2" fmla="*/ 6858000 h 6858000"/>
              <a:gd name="connsiteX3" fmla="*/ 816590 w 6506360"/>
              <a:gd name="connsiteY3" fmla="*/ 6858000 h 6858000"/>
              <a:gd name="connsiteX4" fmla="*/ 816590 w 6506360"/>
              <a:gd name="connsiteY4" fmla="*/ 939979 h 6858000"/>
              <a:gd name="connsiteX5" fmla="*/ 57657 w 6506360"/>
              <a:gd name="connsiteY5" fmla="*/ 8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6360" h="6858000">
                <a:moveTo>
                  <a:pt x="0" y="0"/>
                </a:moveTo>
                <a:lnTo>
                  <a:pt x="6506360" y="0"/>
                </a:lnTo>
                <a:lnTo>
                  <a:pt x="6506360" y="6858000"/>
                </a:lnTo>
                <a:lnTo>
                  <a:pt x="816590" y="6858000"/>
                </a:lnTo>
                <a:lnTo>
                  <a:pt x="816590" y="939979"/>
                </a:lnTo>
                <a:cubicBezTo>
                  <a:pt x="816590" y="480656"/>
                  <a:pt x="490779" y="97429"/>
                  <a:pt x="57657" y="8800"/>
                </a:cubicBezTo>
                <a:close/>
              </a:path>
            </a:pathLst>
          </a:custGeom>
          <a:solidFill>
            <a:schemeClr val="bg1">
              <a:lumMod val="85000"/>
            </a:schemeClr>
          </a:solidFill>
        </p:spPr>
        <p:txBody>
          <a:bodyPr wrap="square" anchor="ctr">
            <a:noAutofit/>
          </a:bodyPr>
          <a:lstStyle>
            <a:lvl1pPr algn="ctr">
              <a:defRPr>
                <a:solidFill>
                  <a:schemeClr val="bg1">
                    <a:lumMod val="50000"/>
                  </a:schemeClr>
                </a:solidFill>
              </a:defRPr>
            </a:lvl1pPr>
          </a:lstStyle>
          <a:p>
            <a:r>
              <a:rPr lang="en-GB"/>
              <a:t>Click icon to add picture</a:t>
            </a:r>
          </a:p>
        </p:txBody>
      </p:sp>
      <p:sp>
        <p:nvSpPr>
          <p:cNvPr id="28" name="Text Placeholder 4">
            <a:extLst>
              <a:ext uri="{FF2B5EF4-FFF2-40B4-BE49-F238E27FC236}">
                <a16:creationId xmlns:a16="http://schemas.microsoft.com/office/drawing/2014/main" id="{7DCA613B-D18E-594C-9579-2E40707B7127}"/>
              </a:ext>
            </a:extLst>
          </p:cNvPr>
          <p:cNvSpPr>
            <a:spLocks noGrp="1"/>
          </p:cNvSpPr>
          <p:nvPr>
            <p:ph type="body" sz="quarter" idx="18" hasCustomPrompt="1"/>
          </p:nvPr>
        </p:nvSpPr>
        <p:spPr>
          <a:xfrm>
            <a:off x="10643128" y="6108048"/>
            <a:ext cx="1042557" cy="381653"/>
          </a:xfrm>
          <a:blipFill>
            <a:blip r:embed="rId2">
              <a:extLst>
                <a:ext uri="{96DAC541-7B7A-43D3-8B79-37D633B846F1}">
                  <asvg:svgBlip xmlns:asvg="http://schemas.microsoft.com/office/drawing/2016/SVG/main" r:embed="rId3"/>
                </a:ext>
              </a:extLst>
            </a:blip>
            <a:stretch>
              <a:fillRect/>
            </a:stretch>
          </a:blipFill>
        </p:spPr>
        <p:txBody>
          <a:bodyPr/>
          <a:lstStyle/>
          <a:p>
            <a:pPr lvl="0"/>
            <a:r>
              <a:rPr lang="en-GB"/>
              <a:t> </a:t>
            </a:r>
          </a:p>
        </p:txBody>
      </p:sp>
      <p:sp>
        <p:nvSpPr>
          <p:cNvPr id="12" name="Text Placeholder 8">
            <a:extLst>
              <a:ext uri="{FF2B5EF4-FFF2-40B4-BE49-F238E27FC236}">
                <a16:creationId xmlns:a16="http://schemas.microsoft.com/office/drawing/2014/main" id="{E2F4BDEF-FEFC-0BDD-3EB4-7710855ED6AB}"/>
              </a:ext>
            </a:extLst>
          </p:cNvPr>
          <p:cNvSpPr>
            <a:spLocks noGrp="1"/>
          </p:cNvSpPr>
          <p:nvPr>
            <p:ph type="body" idx="21"/>
          </p:nvPr>
        </p:nvSpPr>
        <p:spPr>
          <a:xfrm>
            <a:off x="515937" y="1329378"/>
            <a:ext cx="5580062" cy="4637076"/>
          </a:xfrm>
        </p:spPr>
        <p:txBody>
          <a:bodyPr numCol="1" spcCol="180000" anchor="t">
            <a:noAutofit/>
          </a:bodyPr>
          <a:lstStyle>
            <a:lvl1pPr marL="0" indent="0">
              <a:lnSpc>
                <a:spcPct val="100000"/>
              </a:lnSpc>
              <a:spcAft>
                <a:spcPts val="1800"/>
              </a:spcAft>
              <a:buClr>
                <a:schemeClr val="bg2"/>
              </a:buClr>
              <a:buFont typeface="Arial" panose="020B0604020202020204" pitchFamily="34" charset="0"/>
              <a:buNone/>
              <a:defRPr sz="2800" b="1">
                <a:solidFill>
                  <a:schemeClr val="accent4"/>
                </a:solidFill>
              </a:defRPr>
            </a:lvl1pPr>
            <a:lvl2pPr marL="457200" indent="0">
              <a:buNone/>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16" name="Title Placeholder 1">
            <a:extLst>
              <a:ext uri="{FF2B5EF4-FFF2-40B4-BE49-F238E27FC236}">
                <a16:creationId xmlns:a16="http://schemas.microsoft.com/office/drawing/2014/main" id="{D7D9C6B7-7323-827F-E01F-2EFDCE721461}"/>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Tree>
    <p:extLst>
      <p:ext uri="{BB962C8B-B14F-4D97-AF65-F5344CB8AC3E}">
        <p14:creationId xmlns:p14="http://schemas.microsoft.com/office/powerpoint/2010/main" val="8890106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s + Image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8"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8"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6441625" y="4360961"/>
            <a:ext cx="5234437" cy="1538516"/>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6441625" y="3915591"/>
            <a:ext cx="5234437" cy="281103"/>
          </a:xfrm>
        </p:spPr>
        <p:txBody>
          <a:bodyPr wrap="square">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6441625" y="1304924"/>
            <a:ext cx="5234438" cy="2400167"/>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34050004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s + Image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8" name="Text Placeholder 6">
            <a:extLst>
              <a:ext uri="{FF2B5EF4-FFF2-40B4-BE49-F238E27FC236}">
                <a16:creationId xmlns:a16="http://schemas.microsoft.com/office/drawing/2014/main" id="{68748900-934F-4C43-A8B9-2FDF876E6D0F}"/>
              </a:ext>
            </a:extLst>
          </p:cNvPr>
          <p:cNvSpPr>
            <a:spLocks noGrp="1"/>
          </p:cNvSpPr>
          <p:nvPr>
            <p:ph type="body" sz="quarter" idx="15"/>
          </p:nvPr>
        </p:nvSpPr>
        <p:spPr>
          <a:xfrm>
            <a:off x="515939"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0" name="Text Placeholder 6">
            <a:extLst>
              <a:ext uri="{FF2B5EF4-FFF2-40B4-BE49-F238E27FC236}">
                <a16:creationId xmlns:a16="http://schemas.microsoft.com/office/drawing/2014/main" id="{A5AC520F-8595-0F44-99A9-F0873ACA435F}"/>
              </a:ext>
            </a:extLst>
          </p:cNvPr>
          <p:cNvSpPr>
            <a:spLocks noGrp="1"/>
          </p:cNvSpPr>
          <p:nvPr>
            <p:ph type="body" sz="quarter" idx="18"/>
          </p:nvPr>
        </p:nvSpPr>
        <p:spPr>
          <a:xfrm>
            <a:off x="4452282" y="3726649"/>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3281279"/>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33" name="Text Placeholder 6">
            <a:extLst>
              <a:ext uri="{FF2B5EF4-FFF2-40B4-BE49-F238E27FC236}">
                <a16:creationId xmlns:a16="http://schemas.microsoft.com/office/drawing/2014/main" id="{AD30B9DC-1666-7446-9DFD-F674A273B468}"/>
              </a:ext>
            </a:extLst>
          </p:cNvPr>
          <p:cNvSpPr>
            <a:spLocks noGrp="1"/>
          </p:cNvSpPr>
          <p:nvPr>
            <p:ph type="body" sz="quarter" idx="21"/>
          </p:nvPr>
        </p:nvSpPr>
        <p:spPr>
          <a:xfrm>
            <a:off x="8382846" y="3733177"/>
            <a:ext cx="3287436" cy="2121010"/>
          </a:xfrm>
        </p:spPr>
        <p:txBody>
          <a:bodyPr>
            <a:normAutofit/>
          </a:bodyPr>
          <a:lstStyle>
            <a:lvl1pPr marL="177800" indent="-177800">
              <a:buFont typeface="Arial" panose="020B0604020202020204" pitchFamily="34" charset="0"/>
              <a:buChar char="•"/>
              <a:tabLst/>
              <a:defRPr sz="1400">
                <a:solidFill>
                  <a:schemeClr val="tx2">
                    <a:lumMod val="50000"/>
                  </a:schemeClr>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3287807"/>
            <a:ext cx="3287436" cy="281103"/>
          </a:xfrm>
        </p:spPr>
        <p:txBody>
          <a:bodyPr>
            <a:spAutoFit/>
          </a:bodyPr>
          <a:lstStyle>
            <a:lvl1pPr>
              <a:defRPr sz="1800" b="1">
                <a:solidFill>
                  <a:schemeClr val="bg2"/>
                </a:solidFill>
              </a:defRPr>
            </a:lvl1pPr>
          </a:lstStyle>
          <a:p>
            <a:pPr lvl="0"/>
            <a:r>
              <a:rPr lang="en-GB"/>
              <a:t>Click to edit Master text styles</a:t>
            </a:r>
          </a:p>
        </p:txBody>
      </p:sp>
      <p:sp>
        <p:nvSpPr>
          <p:cNvPr id="17" name="Picture Placeholder 2">
            <a:extLst>
              <a:ext uri="{FF2B5EF4-FFF2-40B4-BE49-F238E27FC236}">
                <a16:creationId xmlns:a16="http://schemas.microsoft.com/office/drawing/2014/main" id="{4EF54ED7-3E2F-C8F7-553C-1DB155F7DBDC}"/>
              </a:ext>
            </a:extLst>
          </p:cNvPr>
          <p:cNvSpPr>
            <a:spLocks noGrp="1"/>
          </p:cNvSpPr>
          <p:nvPr>
            <p:ph type="pic" sz="quarter" idx="23"/>
          </p:nvPr>
        </p:nvSpPr>
        <p:spPr>
          <a:xfrm>
            <a:off x="515938"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3" name="Picture Placeholder 2">
            <a:extLst>
              <a:ext uri="{FF2B5EF4-FFF2-40B4-BE49-F238E27FC236}">
                <a16:creationId xmlns:a16="http://schemas.microsoft.com/office/drawing/2014/main" id="{BCF59FD3-6B56-67EF-C1E8-78C92005D9AE}"/>
              </a:ext>
            </a:extLst>
          </p:cNvPr>
          <p:cNvSpPr>
            <a:spLocks noGrp="1"/>
          </p:cNvSpPr>
          <p:nvPr>
            <p:ph type="pic" sz="quarter" idx="24"/>
          </p:nvPr>
        </p:nvSpPr>
        <p:spPr>
          <a:xfrm>
            <a:off x="4452281"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
        <p:nvSpPr>
          <p:cNvPr id="24" name="Picture Placeholder 2">
            <a:extLst>
              <a:ext uri="{FF2B5EF4-FFF2-40B4-BE49-F238E27FC236}">
                <a16:creationId xmlns:a16="http://schemas.microsoft.com/office/drawing/2014/main" id="{AA59D731-0D13-EB6C-7B10-1B59D3D8C5AA}"/>
              </a:ext>
            </a:extLst>
          </p:cNvPr>
          <p:cNvSpPr>
            <a:spLocks noGrp="1"/>
          </p:cNvSpPr>
          <p:nvPr>
            <p:ph type="pic" sz="quarter" idx="25"/>
          </p:nvPr>
        </p:nvSpPr>
        <p:spPr>
          <a:xfrm>
            <a:off x="8388626" y="1304925"/>
            <a:ext cx="3287437" cy="1826421"/>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2513687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Key Stat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9" name="Text Placeholder 6">
            <a:extLst>
              <a:ext uri="{FF2B5EF4-FFF2-40B4-BE49-F238E27FC236}">
                <a16:creationId xmlns:a16="http://schemas.microsoft.com/office/drawing/2014/main" id="{B8195AC2-DF35-BD4A-8180-20C21BDD0E65}"/>
              </a:ext>
            </a:extLst>
          </p:cNvPr>
          <p:cNvSpPr>
            <a:spLocks noGrp="1"/>
          </p:cNvSpPr>
          <p:nvPr>
            <p:ph type="body" sz="quarter" idx="16"/>
          </p:nvPr>
        </p:nvSpPr>
        <p:spPr>
          <a:xfrm>
            <a:off x="515939"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1" name="Text Placeholder 6">
            <a:extLst>
              <a:ext uri="{FF2B5EF4-FFF2-40B4-BE49-F238E27FC236}">
                <a16:creationId xmlns:a16="http://schemas.microsoft.com/office/drawing/2014/main" id="{A0590A44-9090-C049-9F9D-0AEBD2992A8D}"/>
              </a:ext>
            </a:extLst>
          </p:cNvPr>
          <p:cNvSpPr>
            <a:spLocks noGrp="1"/>
          </p:cNvSpPr>
          <p:nvPr>
            <p:ph type="body" sz="quarter" idx="19"/>
          </p:nvPr>
        </p:nvSpPr>
        <p:spPr>
          <a:xfrm>
            <a:off x="4452282" y="4050217"/>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34" name="Text Placeholder 6">
            <a:extLst>
              <a:ext uri="{FF2B5EF4-FFF2-40B4-BE49-F238E27FC236}">
                <a16:creationId xmlns:a16="http://schemas.microsoft.com/office/drawing/2014/main" id="{C7816D18-C579-DE44-B3B4-5D38198139F6}"/>
              </a:ext>
            </a:extLst>
          </p:cNvPr>
          <p:cNvSpPr>
            <a:spLocks noGrp="1"/>
          </p:cNvSpPr>
          <p:nvPr>
            <p:ph type="body" sz="quarter" idx="22"/>
          </p:nvPr>
        </p:nvSpPr>
        <p:spPr>
          <a:xfrm>
            <a:off x="8382846" y="4056745"/>
            <a:ext cx="3287436" cy="1188251"/>
          </a:xfrm>
        </p:spPr>
        <p:txBody>
          <a:bodyPr>
            <a:noAutofit/>
          </a:bodyPr>
          <a:lstStyle>
            <a:lvl1pPr>
              <a:defRPr sz="1800" b="1">
                <a:solidFill>
                  <a:schemeClr val="bg2"/>
                </a:solidFill>
              </a:defRPr>
            </a:lvl1pPr>
          </a:lstStyle>
          <a:p>
            <a:pPr lvl="0"/>
            <a:r>
              <a:rPr lang="en-GB"/>
              <a:t>Click to edit Master text styles</a:t>
            </a:r>
          </a:p>
        </p:txBody>
      </p:sp>
      <p:sp>
        <p:nvSpPr>
          <p:cNvPr id="17" name="Text Placeholder 6">
            <a:extLst>
              <a:ext uri="{FF2B5EF4-FFF2-40B4-BE49-F238E27FC236}">
                <a16:creationId xmlns:a16="http://schemas.microsoft.com/office/drawing/2014/main" id="{B0250E06-295E-B6E6-95C4-089EF7886C76}"/>
              </a:ext>
            </a:extLst>
          </p:cNvPr>
          <p:cNvSpPr>
            <a:spLocks noGrp="1"/>
          </p:cNvSpPr>
          <p:nvPr>
            <p:ph type="body" sz="quarter" idx="25" hasCustomPrompt="1"/>
          </p:nvPr>
        </p:nvSpPr>
        <p:spPr>
          <a:xfrm>
            <a:off x="515939" y="2881801"/>
            <a:ext cx="3287436" cy="1115264"/>
          </a:xfrm>
        </p:spPr>
        <p:txBody>
          <a:bodyPr anchor="b">
            <a:normAutofit/>
          </a:bodyPr>
          <a:lstStyle>
            <a:lvl1pPr>
              <a:defRPr sz="6600" b="1">
                <a:solidFill>
                  <a:schemeClr val="bg2"/>
                </a:solidFill>
              </a:defRPr>
            </a:lvl1pPr>
          </a:lstStyle>
          <a:p>
            <a:pPr lvl="0"/>
            <a:r>
              <a:rPr lang="en-GB"/>
              <a:t>XXXX</a:t>
            </a:r>
          </a:p>
        </p:txBody>
      </p:sp>
      <p:sp>
        <p:nvSpPr>
          <p:cNvPr id="23" name="Text Placeholder 6">
            <a:extLst>
              <a:ext uri="{FF2B5EF4-FFF2-40B4-BE49-F238E27FC236}">
                <a16:creationId xmlns:a16="http://schemas.microsoft.com/office/drawing/2014/main" id="{41638B5E-8DB0-EAFF-0CF3-8812AF05A9BF}"/>
              </a:ext>
            </a:extLst>
          </p:cNvPr>
          <p:cNvSpPr>
            <a:spLocks noGrp="1"/>
          </p:cNvSpPr>
          <p:nvPr>
            <p:ph type="body" sz="quarter" idx="26" hasCustomPrompt="1"/>
          </p:nvPr>
        </p:nvSpPr>
        <p:spPr>
          <a:xfrm>
            <a:off x="4449392" y="2881801"/>
            <a:ext cx="3287436" cy="1115264"/>
          </a:xfrm>
        </p:spPr>
        <p:txBody>
          <a:bodyPr anchor="b">
            <a:normAutofit/>
          </a:bodyPr>
          <a:lstStyle>
            <a:lvl1pPr>
              <a:defRPr sz="6600" b="1">
                <a:solidFill>
                  <a:schemeClr val="bg2"/>
                </a:solidFill>
              </a:defRPr>
            </a:lvl1pPr>
          </a:lstStyle>
          <a:p>
            <a:pPr lvl="0"/>
            <a:r>
              <a:rPr lang="en-GB"/>
              <a:t>XXXX</a:t>
            </a:r>
          </a:p>
        </p:txBody>
      </p:sp>
      <p:sp>
        <p:nvSpPr>
          <p:cNvPr id="24" name="Text Placeholder 6">
            <a:extLst>
              <a:ext uri="{FF2B5EF4-FFF2-40B4-BE49-F238E27FC236}">
                <a16:creationId xmlns:a16="http://schemas.microsoft.com/office/drawing/2014/main" id="{248EBF9A-10A9-92FA-05B2-3A9523883401}"/>
              </a:ext>
            </a:extLst>
          </p:cNvPr>
          <p:cNvSpPr>
            <a:spLocks noGrp="1"/>
          </p:cNvSpPr>
          <p:nvPr>
            <p:ph type="body" sz="quarter" idx="27" hasCustomPrompt="1"/>
          </p:nvPr>
        </p:nvSpPr>
        <p:spPr>
          <a:xfrm>
            <a:off x="8382846" y="2881801"/>
            <a:ext cx="3287436" cy="1115264"/>
          </a:xfrm>
        </p:spPr>
        <p:txBody>
          <a:bodyPr anchor="b">
            <a:normAutofit/>
          </a:bodyPr>
          <a:lstStyle>
            <a:lvl1pPr>
              <a:defRPr sz="6600" b="1">
                <a:solidFill>
                  <a:schemeClr val="bg2"/>
                </a:solidFill>
              </a:defRPr>
            </a:lvl1pPr>
          </a:lstStyle>
          <a:p>
            <a:pPr lvl="0"/>
            <a:r>
              <a:rPr lang="en-GB"/>
              <a:t>XXXX</a:t>
            </a:r>
          </a:p>
        </p:txBody>
      </p:sp>
      <p:sp>
        <p:nvSpPr>
          <p:cNvPr id="20" name="Text Placeholder 8">
            <a:extLst>
              <a:ext uri="{FF2B5EF4-FFF2-40B4-BE49-F238E27FC236}">
                <a16:creationId xmlns:a16="http://schemas.microsoft.com/office/drawing/2014/main" id="{D2E71522-4C4D-EAC4-2A71-F45B1F18D569}"/>
              </a:ext>
            </a:extLst>
          </p:cNvPr>
          <p:cNvSpPr>
            <a:spLocks noGrp="1"/>
          </p:cNvSpPr>
          <p:nvPr>
            <p:ph type="body" idx="13"/>
          </p:nvPr>
        </p:nvSpPr>
        <p:spPr>
          <a:xfrm>
            <a:off x="531133" y="1304925"/>
            <a:ext cx="11144930" cy="1369692"/>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Tree>
    <p:extLst>
      <p:ext uri="{BB962C8B-B14F-4D97-AF65-F5344CB8AC3E}">
        <p14:creationId xmlns:p14="http://schemas.microsoft.com/office/powerpoint/2010/main" val="4135611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ections x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23534"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6">
            <a:extLst>
              <a:ext uri="{FF2B5EF4-FFF2-40B4-BE49-F238E27FC236}">
                <a16:creationId xmlns:a16="http://schemas.microsoft.com/office/drawing/2014/main" id="{87E7DAA2-4D74-8F73-20DD-AB5A220C5D1B}"/>
              </a:ext>
            </a:extLst>
          </p:cNvPr>
          <p:cNvSpPr>
            <a:spLocks noGrp="1"/>
          </p:cNvSpPr>
          <p:nvPr>
            <p:ph type="body" sz="quarter" idx="15"/>
          </p:nvPr>
        </p:nvSpPr>
        <p:spPr>
          <a:xfrm>
            <a:off x="6317851" y="1319651"/>
            <a:ext cx="5358213" cy="343847"/>
          </a:xfrm>
        </p:spPr>
        <p:txBody>
          <a:bodyPr>
            <a:normAutofit/>
          </a:bodyPr>
          <a:lstStyle>
            <a:lvl1pPr>
              <a:defRPr sz="1800" b="1">
                <a:solidFill>
                  <a:schemeClr val="bg2"/>
                </a:solidFill>
              </a:defRPr>
            </a:lvl1pPr>
          </a:lstStyle>
          <a:p>
            <a:pPr lvl="0"/>
            <a:r>
              <a:rPr lang="en-GB"/>
              <a:t>Click to edit Master text styles</a:t>
            </a:r>
          </a:p>
        </p:txBody>
      </p:sp>
      <p:sp>
        <p:nvSpPr>
          <p:cNvPr id="19" name="Text Placeholder 8">
            <a:extLst>
              <a:ext uri="{FF2B5EF4-FFF2-40B4-BE49-F238E27FC236}">
                <a16:creationId xmlns:a16="http://schemas.microsoft.com/office/drawing/2014/main" id="{1E0345EA-841F-0CDC-4D3D-6F8A441AA78F}"/>
              </a:ext>
            </a:extLst>
          </p:cNvPr>
          <p:cNvSpPr>
            <a:spLocks noGrp="1"/>
          </p:cNvSpPr>
          <p:nvPr>
            <p:ph type="body" idx="16"/>
          </p:nvPr>
        </p:nvSpPr>
        <p:spPr>
          <a:xfrm>
            <a:off x="6333045" y="1708830"/>
            <a:ext cx="5343019"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864257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Key Stat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2" name="Title Placeholder 1">
            <a:extLst>
              <a:ext uri="{FF2B5EF4-FFF2-40B4-BE49-F238E27FC236}">
                <a16:creationId xmlns:a16="http://schemas.microsoft.com/office/drawing/2014/main" id="{14F0825D-90B8-6120-7F14-9DC0960BC9E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63" name="Text Placeholder 6">
            <a:extLst>
              <a:ext uri="{FF2B5EF4-FFF2-40B4-BE49-F238E27FC236}">
                <a16:creationId xmlns:a16="http://schemas.microsoft.com/office/drawing/2014/main" id="{AF40E274-F0AF-0436-1F33-86E04DCC0DAA}"/>
              </a:ext>
            </a:extLst>
          </p:cNvPr>
          <p:cNvSpPr>
            <a:spLocks noGrp="1"/>
          </p:cNvSpPr>
          <p:nvPr>
            <p:ph type="body" sz="quarter" idx="25" hasCustomPrompt="1"/>
          </p:nvPr>
        </p:nvSpPr>
        <p:spPr>
          <a:xfrm>
            <a:off x="515939" y="2931453"/>
            <a:ext cx="2007342" cy="844151"/>
          </a:xfrm>
        </p:spPr>
        <p:txBody>
          <a:bodyPr anchor="b">
            <a:normAutofit/>
          </a:bodyPr>
          <a:lstStyle>
            <a:lvl1pPr>
              <a:defRPr sz="4600" b="1">
                <a:solidFill>
                  <a:schemeClr val="bg2"/>
                </a:solidFill>
              </a:defRPr>
            </a:lvl1pPr>
          </a:lstStyle>
          <a:p>
            <a:pPr lvl="0"/>
            <a:r>
              <a:rPr lang="en-GB"/>
              <a:t>XXXXX</a:t>
            </a:r>
          </a:p>
        </p:txBody>
      </p:sp>
      <p:sp>
        <p:nvSpPr>
          <p:cNvPr id="64" name="Text Placeholder 8">
            <a:extLst>
              <a:ext uri="{FF2B5EF4-FFF2-40B4-BE49-F238E27FC236}">
                <a16:creationId xmlns:a16="http://schemas.microsoft.com/office/drawing/2014/main" id="{DB2C3DC3-9DBF-095B-1AEB-4513EE50C647}"/>
              </a:ext>
            </a:extLst>
          </p:cNvPr>
          <p:cNvSpPr>
            <a:spLocks noGrp="1"/>
          </p:cNvSpPr>
          <p:nvPr>
            <p:ph type="body" idx="13"/>
          </p:nvPr>
        </p:nvSpPr>
        <p:spPr>
          <a:xfrm>
            <a:off x="531133" y="1304924"/>
            <a:ext cx="11144930" cy="1566849"/>
          </a:xfrm>
        </p:spPr>
        <p:txBody>
          <a:bodyPr numCol="1" spcCol="180000">
            <a:normAutofit/>
          </a:bodyPr>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p:txBody>
      </p:sp>
      <p:sp>
        <p:nvSpPr>
          <p:cNvPr id="65" name="Text Placeholder 6">
            <a:extLst>
              <a:ext uri="{FF2B5EF4-FFF2-40B4-BE49-F238E27FC236}">
                <a16:creationId xmlns:a16="http://schemas.microsoft.com/office/drawing/2014/main" id="{EBBD32EE-C0FF-E8CB-43E3-315A609AEFE7}"/>
              </a:ext>
            </a:extLst>
          </p:cNvPr>
          <p:cNvSpPr>
            <a:spLocks noGrp="1"/>
          </p:cNvSpPr>
          <p:nvPr>
            <p:ph type="body" sz="quarter" idx="16"/>
          </p:nvPr>
        </p:nvSpPr>
        <p:spPr>
          <a:xfrm>
            <a:off x="5159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6" name="Text Placeholder 6">
            <a:extLst>
              <a:ext uri="{FF2B5EF4-FFF2-40B4-BE49-F238E27FC236}">
                <a16:creationId xmlns:a16="http://schemas.microsoft.com/office/drawing/2014/main" id="{9E2EB64B-500A-8201-8F3F-287FDE60FB19}"/>
              </a:ext>
            </a:extLst>
          </p:cNvPr>
          <p:cNvSpPr>
            <a:spLocks noGrp="1"/>
          </p:cNvSpPr>
          <p:nvPr>
            <p:ph type="body" sz="quarter" idx="19"/>
          </p:nvPr>
        </p:nvSpPr>
        <p:spPr>
          <a:xfrm>
            <a:off x="28026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7" name="Text Placeholder 6">
            <a:extLst>
              <a:ext uri="{FF2B5EF4-FFF2-40B4-BE49-F238E27FC236}">
                <a16:creationId xmlns:a16="http://schemas.microsoft.com/office/drawing/2014/main" id="{709BC01A-3AFB-CE31-0E4A-EE885FE2D5A4}"/>
              </a:ext>
            </a:extLst>
          </p:cNvPr>
          <p:cNvSpPr>
            <a:spLocks noGrp="1"/>
          </p:cNvSpPr>
          <p:nvPr>
            <p:ph type="body" sz="quarter" idx="22"/>
          </p:nvPr>
        </p:nvSpPr>
        <p:spPr>
          <a:xfrm>
            <a:off x="508943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8" name="Text Placeholder 6">
            <a:extLst>
              <a:ext uri="{FF2B5EF4-FFF2-40B4-BE49-F238E27FC236}">
                <a16:creationId xmlns:a16="http://schemas.microsoft.com/office/drawing/2014/main" id="{CD03EE5B-6B86-7B77-E541-93CE05115235}"/>
              </a:ext>
            </a:extLst>
          </p:cNvPr>
          <p:cNvSpPr>
            <a:spLocks noGrp="1"/>
          </p:cNvSpPr>
          <p:nvPr>
            <p:ph type="body" sz="quarter" idx="28"/>
          </p:nvPr>
        </p:nvSpPr>
        <p:spPr>
          <a:xfrm>
            <a:off x="7376189"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69" name="Text Placeholder 6">
            <a:extLst>
              <a:ext uri="{FF2B5EF4-FFF2-40B4-BE49-F238E27FC236}">
                <a16:creationId xmlns:a16="http://schemas.microsoft.com/office/drawing/2014/main" id="{F9CB884D-6999-7DC7-1825-FC60BEC935BD}"/>
              </a:ext>
            </a:extLst>
          </p:cNvPr>
          <p:cNvSpPr>
            <a:spLocks noGrp="1"/>
          </p:cNvSpPr>
          <p:nvPr>
            <p:ph type="body" sz="quarter" idx="29"/>
          </p:nvPr>
        </p:nvSpPr>
        <p:spPr>
          <a:xfrm>
            <a:off x="9662940" y="4066433"/>
            <a:ext cx="2007342" cy="387798"/>
          </a:xfrm>
        </p:spPr>
        <p:txBody>
          <a:bodyPr wrap="square">
            <a:spAutoFit/>
          </a:bodyPr>
          <a:lstStyle>
            <a:lvl1pPr>
              <a:lnSpc>
                <a:spcPct val="90000"/>
              </a:lnSpc>
              <a:defRPr sz="1400" b="1">
                <a:solidFill>
                  <a:schemeClr val="bg2"/>
                </a:solidFill>
              </a:defRPr>
            </a:lvl1pPr>
          </a:lstStyle>
          <a:p>
            <a:pPr lvl="0"/>
            <a:r>
              <a:rPr lang="en-GB"/>
              <a:t>Click to edit Master text styles</a:t>
            </a:r>
          </a:p>
        </p:txBody>
      </p:sp>
      <p:sp>
        <p:nvSpPr>
          <p:cNvPr id="70" name="Text Placeholder 6">
            <a:extLst>
              <a:ext uri="{FF2B5EF4-FFF2-40B4-BE49-F238E27FC236}">
                <a16:creationId xmlns:a16="http://schemas.microsoft.com/office/drawing/2014/main" id="{F03D69DA-4061-E20B-1262-8A9F09B92D26}"/>
              </a:ext>
            </a:extLst>
          </p:cNvPr>
          <p:cNvSpPr>
            <a:spLocks noGrp="1"/>
          </p:cNvSpPr>
          <p:nvPr>
            <p:ph type="body" sz="quarter" idx="30" hasCustomPrompt="1"/>
          </p:nvPr>
        </p:nvSpPr>
        <p:spPr>
          <a:xfrm>
            <a:off x="2790107" y="2931453"/>
            <a:ext cx="2007342" cy="844151"/>
          </a:xfrm>
        </p:spPr>
        <p:txBody>
          <a:bodyPr anchor="b">
            <a:normAutofit/>
          </a:bodyPr>
          <a:lstStyle>
            <a:lvl1pPr>
              <a:defRPr sz="4600" b="1">
                <a:solidFill>
                  <a:schemeClr val="bg2"/>
                </a:solidFill>
              </a:defRPr>
            </a:lvl1pPr>
          </a:lstStyle>
          <a:p>
            <a:pPr lvl="0"/>
            <a:r>
              <a:rPr lang="en-GB"/>
              <a:t>XXXXX</a:t>
            </a:r>
          </a:p>
        </p:txBody>
      </p:sp>
      <p:sp>
        <p:nvSpPr>
          <p:cNvPr id="71" name="Text Placeholder 6">
            <a:extLst>
              <a:ext uri="{FF2B5EF4-FFF2-40B4-BE49-F238E27FC236}">
                <a16:creationId xmlns:a16="http://schemas.microsoft.com/office/drawing/2014/main" id="{4DA3F266-6EB8-18CF-146E-FCE0EE2BCCED}"/>
              </a:ext>
            </a:extLst>
          </p:cNvPr>
          <p:cNvSpPr>
            <a:spLocks noGrp="1"/>
          </p:cNvSpPr>
          <p:nvPr>
            <p:ph type="body" sz="quarter" idx="31" hasCustomPrompt="1"/>
          </p:nvPr>
        </p:nvSpPr>
        <p:spPr>
          <a:xfrm>
            <a:off x="5064275" y="2931453"/>
            <a:ext cx="2007342" cy="844151"/>
          </a:xfrm>
        </p:spPr>
        <p:txBody>
          <a:bodyPr anchor="b">
            <a:normAutofit/>
          </a:bodyPr>
          <a:lstStyle>
            <a:lvl1pPr>
              <a:defRPr sz="4600" b="1">
                <a:solidFill>
                  <a:schemeClr val="bg2"/>
                </a:solidFill>
              </a:defRPr>
            </a:lvl1pPr>
          </a:lstStyle>
          <a:p>
            <a:pPr lvl="0"/>
            <a:r>
              <a:rPr lang="en-GB"/>
              <a:t>XXXXX</a:t>
            </a:r>
          </a:p>
        </p:txBody>
      </p:sp>
      <p:sp>
        <p:nvSpPr>
          <p:cNvPr id="72" name="Text Placeholder 6">
            <a:extLst>
              <a:ext uri="{FF2B5EF4-FFF2-40B4-BE49-F238E27FC236}">
                <a16:creationId xmlns:a16="http://schemas.microsoft.com/office/drawing/2014/main" id="{ABAC94EC-4D3A-CEAC-3763-AE5EBA842951}"/>
              </a:ext>
            </a:extLst>
          </p:cNvPr>
          <p:cNvSpPr>
            <a:spLocks noGrp="1"/>
          </p:cNvSpPr>
          <p:nvPr>
            <p:ph type="body" sz="quarter" idx="32" hasCustomPrompt="1"/>
          </p:nvPr>
        </p:nvSpPr>
        <p:spPr>
          <a:xfrm>
            <a:off x="7376189" y="2931453"/>
            <a:ext cx="2007342" cy="844151"/>
          </a:xfrm>
        </p:spPr>
        <p:txBody>
          <a:bodyPr anchor="b">
            <a:normAutofit/>
          </a:bodyPr>
          <a:lstStyle>
            <a:lvl1pPr>
              <a:defRPr sz="4600" b="1">
                <a:solidFill>
                  <a:schemeClr val="bg2"/>
                </a:solidFill>
              </a:defRPr>
            </a:lvl1pPr>
          </a:lstStyle>
          <a:p>
            <a:pPr lvl="0"/>
            <a:r>
              <a:rPr lang="en-GB"/>
              <a:t>XXXXX</a:t>
            </a:r>
          </a:p>
        </p:txBody>
      </p:sp>
      <p:sp>
        <p:nvSpPr>
          <p:cNvPr id="73" name="Text Placeholder 6">
            <a:extLst>
              <a:ext uri="{FF2B5EF4-FFF2-40B4-BE49-F238E27FC236}">
                <a16:creationId xmlns:a16="http://schemas.microsoft.com/office/drawing/2014/main" id="{CB8F9A8E-E04A-1CA2-A320-7A4AE6F70DD9}"/>
              </a:ext>
            </a:extLst>
          </p:cNvPr>
          <p:cNvSpPr>
            <a:spLocks noGrp="1"/>
          </p:cNvSpPr>
          <p:nvPr>
            <p:ph type="body" sz="quarter" idx="33" hasCustomPrompt="1"/>
          </p:nvPr>
        </p:nvSpPr>
        <p:spPr>
          <a:xfrm>
            <a:off x="9662940" y="2931453"/>
            <a:ext cx="2007342" cy="844151"/>
          </a:xfrm>
        </p:spPr>
        <p:txBody>
          <a:bodyPr anchor="b">
            <a:normAutofit/>
          </a:bodyPr>
          <a:lstStyle>
            <a:lvl1pPr>
              <a:defRPr sz="4600" b="1">
                <a:solidFill>
                  <a:schemeClr val="bg2"/>
                </a:solidFill>
              </a:defRPr>
            </a:lvl1pPr>
          </a:lstStyle>
          <a:p>
            <a:pPr lvl="0"/>
            <a:r>
              <a:rPr lang="en-GB"/>
              <a:t>XXXXX</a:t>
            </a:r>
          </a:p>
        </p:txBody>
      </p:sp>
    </p:spTree>
    <p:extLst>
      <p:ext uri="{BB962C8B-B14F-4D97-AF65-F5344CB8AC3E}">
        <p14:creationId xmlns:p14="http://schemas.microsoft.com/office/powerpoint/2010/main" val="27088178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meline/Milestone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2545069581"/>
              </p:ext>
            </p:extLst>
          </p:nvPr>
        </p:nvGraphicFramePr>
        <p:xfrm>
          <a:off x="606585" y="2278196"/>
          <a:ext cx="11007608" cy="3618726"/>
        </p:xfrm>
        <a:graphic>
          <a:graphicData uri="http://schemas.openxmlformats.org/drawingml/2006/table">
            <a:tbl>
              <a:tblPr bandCol="1">
                <a:tableStyleId>{2D5ABB26-0587-4C30-8999-92F81FD0307C}</a:tableStyleId>
              </a:tblPr>
              <a:tblGrid>
                <a:gridCol w="2751902">
                  <a:extLst>
                    <a:ext uri="{9D8B030D-6E8A-4147-A177-3AD203B41FA5}">
                      <a16:colId xmlns:a16="http://schemas.microsoft.com/office/drawing/2014/main" val="4151945498"/>
                    </a:ext>
                  </a:extLst>
                </a:gridCol>
                <a:gridCol w="2751902">
                  <a:extLst>
                    <a:ext uri="{9D8B030D-6E8A-4147-A177-3AD203B41FA5}">
                      <a16:colId xmlns:a16="http://schemas.microsoft.com/office/drawing/2014/main" val="1382627474"/>
                    </a:ext>
                  </a:extLst>
                </a:gridCol>
                <a:gridCol w="2751902">
                  <a:extLst>
                    <a:ext uri="{9D8B030D-6E8A-4147-A177-3AD203B41FA5}">
                      <a16:colId xmlns:a16="http://schemas.microsoft.com/office/drawing/2014/main" val="2312284562"/>
                    </a:ext>
                  </a:extLst>
                </a:gridCol>
                <a:gridCol w="2751902">
                  <a:extLst>
                    <a:ext uri="{9D8B030D-6E8A-4147-A177-3AD203B41FA5}">
                      <a16:colId xmlns:a16="http://schemas.microsoft.com/office/drawing/2014/main" val="380964293"/>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2000"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336105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0" name="Text Placeholder 4">
            <a:extLst>
              <a:ext uri="{FF2B5EF4-FFF2-40B4-BE49-F238E27FC236}">
                <a16:creationId xmlns:a16="http://schemas.microsoft.com/office/drawing/2014/main" id="{5F501377-4DE1-C96B-B5CB-4675C424B7FF}"/>
              </a:ext>
            </a:extLst>
          </p:cNvPr>
          <p:cNvSpPr>
            <a:spLocks noGrp="1"/>
          </p:cNvSpPr>
          <p:nvPr>
            <p:ph type="body" sz="quarter" idx="31"/>
          </p:nvPr>
        </p:nvSpPr>
        <p:spPr>
          <a:xfrm>
            <a:off x="6100140"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1" name="Text Placeholder 4">
            <a:extLst>
              <a:ext uri="{FF2B5EF4-FFF2-40B4-BE49-F238E27FC236}">
                <a16:creationId xmlns:a16="http://schemas.microsoft.com/office/drawing/2014/main" id="{71120A03-3A4D-1301-C17A-86C4C1605881}"/>
              </a:ext>
            </a:extLst>
          </p:cNvPr>
          <p:cNvSpPr>
            <a:spLocks noGrp="1"/>
          </p:cNvSpPr>
          <p:nvPr>
            <p:ph type="body" sz="quarter" idx="32"/>
          </p:nvPr>
        </p:nvSpPr>
        <p:spPr>
          <a:xfrm>
            <a:off x="8848429" y="2580600"/>
            <a:ext cx="2737785" cy="3288893"/>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0551986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meline/Milestones x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1495489908"/>
              </p:ext>
            </p:extLst>
          </p:nvPr>
        </p:nvGraphicFramePr>
        <p:xfrm>
          <a:off x="606585" y="2265316"/>
          <a:ext cx="11007610" cy="3618719"/>
        </p:xfrm>
        <a:graphic>
          <a:graphicData uri="http://schemas.openxmlformats.org/drawingml/2006/table">
            <a:tbl>
              <a:tblPr bandCol="1">
                <a:tableStyleId>{2D5ABB26-0587-4C30-8999-92F81FD0307C}</a:tableStyleId>
              </a:tblPr>
              <a:tblGrid>
                <a:gridCol w="2201522">
                  <a:extLst>
                    <a:ext uri="{9D8B030D-6E8A-4147-A177-3AD203B41FA5}">
                      <a16:colId xmlns:a16="http://schemas.microsoft.com/office/drawing/2014/main" val="4151945498"/>
                    </a:ext>
                  </a:extLst>
                </a:gridCol>
                <a:gridCol w="2201522">
                  <a:extLst>
                    <a:ext uri="{9D8B030D-6E8A-4147-A177-3AD203B41FA5}">
                      <a16:colId xmlns:a16="http://schemas.microsoft.com/office/drawing/2014/main" val="1382627474"/>
                    </a:ext>
                  </a:extLst>
                </a:gridCol>
                <a:gridCol w="2201522">
                  <a:extLst>
                    <a:ext uri="{9D8B030D-6E8A-4147-A177-3AD203B41FA5}">
                      <a16:colId xmlns:a16="http://schemas.microsoft.com/office/drawing/2014/main" val="2312284562"/>
                    </a:ext>
                  </a:extLst>
                </a:gridCol>
                <a:gridCol w="2201522">
                  <a:extLst>
                    <a:ext uri="{9D8B030D-6E8A-4147-A177-3AD203B41FA5}">
                      <a16:colId xmlns:a16="http://schemas.microsoft.com/office/drawing/2014/main" val="380964293"/>
                    </a:ext>
                  </a:extLst>
                </a:gridCol>
                <a:gridCol w="2201522">
                  <a:extLst>
                    <a:ext uri="{9D8B030D-6E8A-4147-A177-3AD203B41FA5}">
                      <a16:colId xmlns:a16="http://schemas.microsoft.com/office/drawing/2014/main" val="2456329606"/>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6"/>
            <a:ext cx="11042014" cy="0"/>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2892295"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2217229"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2789882"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606471" y="2567720"/>
            <a:ext cx="2193481"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9" name="Text Placeholder 4">
            <a:extLst>
              <a:ext uri="{FF2B5EF4-FFF2-40B4-BE49-F238E27FC236}">
                <a16:creationId xmlns:a16="http://schemas.microsoft.com/office/drawing/2014/main" id="{7F661011-0524-7D80-F0B1-7EB66B450ADE}"/>
              </a:ext>
            </a:extLst>
          </p:cNvPr>
          <p:cNvSpPr>
            <a:spLocks noGrp="1"/>
          </p:cNvSpPr>
          <p:nvPr>
            <p:ph type="body" sz="quarter" idx="30"/>
          </p:nvPr>
        </p:nvSpPr>
        <p:spPr>
          <a:xfrm>
            <a:off x="2806338"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3" name="Oval 22">
            <a:extLst>
              <a:ext uri="{FF2B5EF4-FFF2-40B4-BE49-F238E27FC236}">
                <a16:creationId xmlns:a16="http://schemas.microsoft.com/office/drawing/2014/main" id="{52428D8F-1413-2F6F-66F0-EA64E72C6F19}"/>
              </a:ext>
            </a:extLst>
          </p:cNvPr>
          <p:cNvSpPr>
            <a:spLocks noChangeAspect="1"/>
          </p:cNvSpPr>
          <p:nvPr userDrawn="1"/>
        </p:nvSpPr>
        <p:spPr>
          <a:xfrm>
            <a:off x="51086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4" name="Text Placeholder 71">
            <a:extLst>
              <a:ext uri="{FF2B5EF4-FFF2-40B4-BE49-F238E27FC236}">
                <a16:creationId xmlns:a16="http://schemas.microsoft.com/office/drawing/2014/main" id="{ED2B6425-619B-AFAF-1CF5-12D51DA09538}"/>
              </a:ext>
            </a:extLst>
          </p:cNvPr>
          <p:cNvSpPr>
            <a:spLocks noGrp="1"/>
          </p:cNvSpPr>
          <p:nvPr>
            <p:ph type="body" sz="quarter" idx="33" hasCustomPrompt="1"/>
          </p:nvPr>
        </p:nvSpPr>
        <p:spPr>
          <a:xfrm>
            <a:off x="5006206"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5" name="Text Placeholder 4">
            <a:extLst>
              <a:ext uri="{FF2B5EF4-FFF2-40B4-BE49-F238E27FC236}">
                <a16:creationId xmlns:a16="http://schemas.microsoft.com/office/drawing/2014/main" id="{42048595-A0EA-7BB4-A2D8-622DB0779CAC}"/>
              </a:ext>
            </a:extLst>
          </p:cNvPr>
          <p:cNvSpPr>
            <a:spLocks noGrp="1"/>
          </p:cNvSpPr>
          <p:nvPr>
            <p:ph type="body" sz="quarter" idx="34"/>
          </p:nvPr>
        </p:nvSpPr>
        <p:spPr>
          <a:xfrm>
            <a:off x="5022662"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6" name="Oval 25">
            <a:extLst>
              <a:ext uri="{FF2B5EF4-FFF2-40B4-BE49-F238E27FC236}">
                <a16:creationId xmlns:a16="http://schemas.microsoft.com/office/drawing/2014/main" id="{E31A4FAF-CCB7-1F56-BEE2-622CF1A54FAB}"/>
              </a:ext>
            </a:extLst>
          </p:cNvPr>
          <p:cNvSpPr>
            <a:spLocks noChangeAspect="1"/>
          </p:cNvSpPr>
          <p:nvPr userDrawn="1"/>
        </p:nvSpPr>
        <p:spPr>
          <a:xfrm>
            <a:off x="7304231"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27" name="Text Placeholder 71">
            <a:extLst>
              <a:ext uri="{FF2B5EF4-FFF2-40B4-BE49-F238E27FC236}">
                <a16:creationId xmlns:a16="http://schemas.microsoft.com/office/drawing/2014/main" id="{AD33553F-FF2E-A084-58B1-CABD32043C6D}"/>
              </a:ext>
            </a:extLst>
          </p:cNvPr>
          <p:cNvSpPr>
            <a:spLocks noGrp="1"/>
          </p:cNvSpPr>
          <p:nvPr>
            <p:ph type="body" sz="quarter" idx="35" hasCustomPrompt="1"/>
          </p:nvPr>
        </p:nvSpPr>
        <p:spPr>
          <a:xfrm>
            <a:off x="7201818"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28" name="Text Placeholder 4">
            <a:extLst>
              <a:ext uri="{FF2B5EF4-FFF2-40B4-BE49-F238E27FC236}">
                <a16:creationId xmlns:a16="http://schemas.microsoft.com/office/drawing/2014/main" id="{E55650A2-C067-405B-1B74-AC970B406C55}"/>
              </a:ext>
            </a:extLst>
          </p:cNvPr>
          <p:cNvSpPr>
            <a:spLocks noGrp="1"/>
          </p:cNvSpPr>
          <p:nvPr>
            <p:ph type="body" sz="quarter" idx="36"/>
          </p:nvPr>
        </p:nvSpPr>
        <p:spPr>
          <a:xfrm>
            <a:off x="7218274"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9" name="Oval 28">
            <a:extLst>
              <a:ext uri="{FF2B5EF4-FFF2-40B4-BE49-F238E27FC236}">
                <a16:creationId xmlns:a16="http://schemas.microsoft.com/office/drawing/2014/main" id="{965D2802-7493-9694-05E4-80CC2EF9B231}"/>
              </a:ext>
            </a:extLst>
          </p:cNvPr>
          <p:cNvSpPr>
            <a:spLocks noChangeAspect="1"/>
          </p:cNvSpPr>
          <p:nvPr userDrawn="1"/>
        </p:nvSpPr>
        <p:spPr>
          <a:xfrm>
            <a:off x="951255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30" name="Text Placeholder 71">
            <a:extLst>
              <a:ext uri="{FF2B5EF4-FFF2-40B4-BE49-F238E27FC236}">
                <a16:creationId xmlns:a16="http://schemas.microsoft.com/office/drawing/2014/main" id="{71110D7A-CD1D-2C97-57A0-9A17C8D3134A}"/>
              </a:ext>
            </a:extLst>
          </p:cNvPr>
          <p:cNvSpPr>
            <a:spLocks noGrp="1"/>
          </p:cNvSpPr>
          <p:nvPr>
            <p:ph type="body" sz="quarter" idx="37" hasCustomPrompt="1"/>
          </p:nvPr>
        </p:nvSpPr>
        <p:spPr>
          <a:xfrm>
            <a:off x="9410141" y="1805995"/>
            <a:ext cx="2200300" cy="300442"/>
          </a:xfrm>
        </p:spPr>
        <p:txBody>
          <a:bodyPr lIns="108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31" name="Text Placeholder 4">
            <a:extLst>
              <a:ext uri="{FF2B5EF4-FFF2-40B4-BE49-F238E27FC236}">
                <a16:creationId xmlns:a16="http://schemas.microsoft.com/office/drawing/2014/main" id="{4E1F3181-D3F3-3AA6-E3A7-A60D86BCE4F3}"/>
              </a:ext>
            </a:extLst>
          </p:cNvPr>
          <p:cNvSpPr>
            <a:spLocks noGrp="1"/>
          </p:cNvSpPr>
          <p:nvPr>
            <p:ph type="body" sz="quarter" idx="38"/>
          </p:nvPr>
        </p:nvSpPr>
        <p:spPr>
          <a:xfrm>
            <a:off x="9426597" y="2567720"/>
            <a:ext cx="2193482" cy="3288887"/>
          </a:xfrm>
        </p:spPr>
        <p:txBody>
          <a:bodyPr lIns="180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524553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meline/Milestones x6">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graphicFrame>
        <p:nvGraphicFramePr>
          <p:cNvPr id="48" name="Table 47">
            <a:extLst>
              <a:ext uri="{FF2B5EF4-FFF2-40B4-BE49-F238E27FC236}">
                <a16:creationId xmlns:a16="http://schemas.microsoft.com/office/drawing/2014/main" id="{B7F29198-E920-459C-2862-C2C7FB6FEB65}"/>
              </a:ext>
            </a:extLst>
          </p:cNvPr>
          <p:cNvGraphicFramePr>
            <a:graphicFrameLocks noGrp="1"/>
          </p:cNvGraphicFramePr>
          <p:nvPr userDrawn="1">
            <p:extLst>
              <p:ext uri="{D42A27DB-BD31-4B8C-83A1-F6EECF244321}">
                <p14:modId xmlns:p14="http://schemas.microsoft.com/office/powerpoint/2010/main" val="3220648469"/>
              </p:ext>
            </p:extLst>
          </p:nvPr>
        </p:nvGraphicFramePr>
        <p:xfrm>
          <a:off x="577178" y="2265316"/>
          <a:ext cx="11007612" cy="3618719"/>
        </p:xfrm>
        <a:graphic>
          <a:graphicData uri="http://schemas.openxmlformats.org/drawingml/2006/table">
            <a:tbl>
              <a:tblPr bandCol="1">
                <a:tableStyleId>{2D5ABB26-0587-4C30-8999-92F81FD0307C}</a:tableStyleId>
              </a:tblPr>
              <a:tblGrid>
                <a:gridCol w="1834602">
                  <a:extLst>
                    <a:ext uri="{9D8B030D-6E8A-4147-A177-3AD203B41FA5}">
                      <a16:colId xmlns:a16="http://schemas.microsoft.com/office/drawing/2014/main" val="4151945498"/>
                    </a:ext>
                  </a:extLst>
                </a:gridCol>
                <a:gridCol w="1834602">
                  <a:extLst>
                    <a:ext uri="{9D8B030D-6E8A-4147-A177-3AD203B41FA5}">
                      <a16:colId xmlns:a16="http://schemas.microsoft.com/office/drawing/2014/main" val="1382627474"/>
                    </a:ext>
                  </a:extLst>
                </a:gridCol>
                <a:gridCol w="1834602">
                  <a:extLst>
                    <a:ext uri="{9D8B030D-6E8A-4147-A177-3AD203B41FA5}">
                      <a16:colId xmlns:a16="http://schemas.microsoft.com/office/drawing/2014/main" val="2312284562"/>
                    </a:ext>
                  </a:extLst>
                </a:gridCol>
                <a:gridCol w="1834602">
                  <a:extLst>
                    <a:ext uri="{9D8B030D-6E8A-4147-A177-3AD203B41FA5}">
                      <a16:colId xmlns:a16="http://schemas.microsoft.com/office/drawing/2014/main" val="380964293"/>
                    </a:ext>
                  </a:extLst>
                </a:gridCol>
                <a:gridCol w="1834602">
                  <a:extLst>
                    <a:ext uri="{9D8B030D-6E8A-4147-A177-3AD203B41FA5}">
                      <a16:colId xmlns:a16="http://schemas.microsoft.com/office/drawing/2014/main" val="2456329606"/>
                    </a:ext>
                  </a:extLst>
                </a:gridCol>
                <a:gridCol w="1834602">
                  <a:extLst>
                    <a:ext uri="{9D8B030D-6E8A-4147-A177-3AD203B41FA5}">
                      <a16:colId xmlns:a16="http://schemas.microsoft.com/office/drawing/2014/main" val="2168740535"/>
                    </a:ext>
                  </a:extLst>
                </a:gridCol>
              </a:tblGrid>
              <a:tr h="3618719">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solidFill>
                      <a:schemeClr val="bg1">
                        <a:lumMod val="95000"/>
                      </a:schemeClr>
                    </a:solidFill>
                  </a:tcPr>
                </a:tc>
                <a:extLst>
                  <a:ext uri="{0D108BD9-81ED-4DB2-BD59-A6C34878D82A}">
                    <a16:rowId xmlns:a16="http://schemas.microsoft.com/office/drawing/2014/main" val="3469904028"/>
                  </a:ext>
                </a:extLst>
              </a:tr>
            </a:tbl>
          </a:graphicData>
        </a:graphic>
      </p:graphicFrame>
      <p:sp>
        <p:nvSpPr>
          <p:cNvPr id="49" name="object 14">
            <a:extLst>
              <a:ext uri="{FF2B5EF4-FFF2-40B4-BE49-F238E27FC236}">
                <a16:creationId xmlns:a16="http://schemas.microsoft.com/office/drawing/2014/main" id="{A52E1F34-96C7-3C86-48A7-FAB9C405C20B}"/>
              </a:ext>
            </a:extLst>
          </p:cNvPr>
          <p:cNvSpPr/>
          <p:nvPr userDrawn="1"/>
        </p:nvSpPr>
        <p:spPr>
          <a:xfrm>
            <a:off x="577805" y="2265315"/>
            <a:ext cx="11006985" cy="45719"/>
          </a:xfrm>
          <a:custGeom>
            <a:avLst/>
            <a:gdLst/>
            <a:ahLst/>
            <a:cxnLst/>
            <a:rect l="l" t="t" r="r" b="b"/>
            <a:pathLst>
              <a:path w="18209260">
                <a:moveTo>
                  <a:pt x="0" y="0"/>
                </a:moveTo>
                <a:lnTo>
                  <a:pt x="18208869" y="0"/>
                </a:lnTo>
              </a:path>
            </a:pathLst>
          </a:custGeom>
          <a:ln w="9525">
            <a:solidFill>
              <a:schemeClr val="bg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58" name="Text Placeholder 4">
            <a:extLst>
              <a:ext uri="{FF2B5EF4-FFF2-40B4-BE49-F238E27FC236}">
                <a16:creationId xmlns:a16="http://schemas.microsoft.com/office/drawing/2014/main" id="{0FE60C61-D20F-0DE2-38DC-62D2FAD38472}"/>
              </a:ext>
            </a:extLst>
          </p:cNvPr>
          <p:cNvSpPr>
            <a:spLocks noGrp="1"/>
          </p:cNvSpPr>
          <p:nvPr>
            <p:ph type="body" sz="quarter" idx="29"/>
          </p:nvPr>
        </p:nvSpPr>
        <p:spPr>
          <a:xfrm>
            <a:off x="577178"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2" name="Oval 61">
            <a:extLst>
              <a:ext uri="{FF2B5EF4-FFF2-40B4-BE49-F238E27FC236}">
                <a16:creationId xmlns:a16="http://schemas.microsoft.com/office/drawing/2014/main" id="{178D6D93-FD32-F6AE-2A57-61C348C02B3E}"/>
              </a:ext>
            </a:extLst>
          </p:cNvPr>
          <p:cNvSpPr>
            <a:spLocks noChangeAspect="1"/>
          </p:cNvSpPr>
          <p:nvPr userDrawn="1"/>
        </p:nvSpPr>
        <p:spPr>
          <a:xfrm>
            <a:off x="251501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3" name="Text Placeholder 71">
            <a:extLst>
              <a:ext uri="{FF2B5EF4-FFF2-40B4-BE49-F238E27FC236}">
                <a16:creationId xmlns:a16="http://schemas.microsoft.com/office/drawing/2014/main" id="{21AE5853-8A99-8A93-1D01-2F7FCE23E3DD}"/>
              </a:ext>
            </a:extLst>
          </p:cNvPr>
          <p:cNvSpPr>
            <a:spLocks noGrp="1"/>
          </p:cNvSpPr>
          <p:nvPr>
            <p:ph type="body" sz="quarter" idx="30" hasCustomPrompt="1"/>
          </p:nvPr>
        </p:nvSpPr>
        <p:spPr>
          <a:xfrm>
            <a:off x="241117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4" name="Text Placeholder 4">
            <a:extLst>
              <a:ext uri="{FF2B5EF4-FFF2-40B4-BE49-F238E27FC236}">
                <a16:creationId xmlns:a16="http://schemas.microsoft.com/office/drawing/2014/main" id="{1AA430BA-739B-1F40-97FF-53B14467EF88}"/>
              </a:ext>
            </a:extLst>
          </p:cNvPr>
          <p:cNvSpPr>
            <a:spLocks noGrp="1"/>
          </p:cNvSpPr>
          <p:nvPr>
            <p:ph type="body" sz="quarter" idx="31"/>
          </p:nvPr>
        </p:nvSpPr>
        <p:spPr>
          <a:xfrm>
            <a:off x="241118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5" name="Oval 64">
            <a:extLst>
              <a:ext uri="{FF2B5EF4-FFF2-40B4-BE49-F238E27FC236}">
                <a16:creationId xmlns:a16="http://schemas.microsoft.com/office/drawing/2014/main" id="{DC0E5BE5-8378-48E2-C8D1-F22E49536780}"/>
              </a:ext>
            </a:extLst>
          </p:cNvPr>
          <p:cNvSpPr>
            <a:spLocks noChangeAspect="1"/>
          </p:cNvSpPr>
          <p:nvPr userDrawn="1"/>
        </p:nvSpPr>
        <p:spPr>
          <a:xfrm>
            <a:off x="4364033"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6" name="Text Placeholder 71">
            <a:extLst>
              <a:ext uri="{FF2B5EF4-FFF2-40B4-BE49-F238E27FC236}">
                <a16:creationId xmlns:a16="http://schemas.microsoft.com/office/drawing/2014/main" id="{DDCEF4C9-0B45-4A5E-2D03-31D3672575C4}"/>
              </a:ext>
            </a:extLst>
          </p:cNvPr>
          <p:cNvSpPr>
            <a:spLocks noGrp="1"/>
          </p:cNvSpPr>
          <p:nvPr>
            <p:ph type="body" sz="quarter" idx="32" hasCustomPrompt="1"/>
          </p:nvPr>
        </p:nvSpPr>
        <p:spPr>
          <a:xfrm>
            <a:off x="4260193"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67" name="Text Placeholder 4">
            <a:extLst>
              <a:ext uri="{FF2B5EF4-FFF2-40B4-BE49-F238E27FC236}">
                <a16:creationId xmlns:a16="http://schemas.microsoft.com/office/drawing/2014/main" id="{B994265A-DDDF-4B03-8D82-FB42EFBCBCE6}"/>
              </a:ext>
            </a:extLst>
          </p:cNvPr>
          <p:cNvSpPr>
            <a:spLocks noGrp="1"/>
          </p:cNvSpPr>
          <p:nvPr>
            <p:ph type="body" sz="quarter" idx="33"/>
          </p:nvPr>
        </p:nvSpPr>
        <p:spPr>
          <a:xfrm>
            <a:off x="4260194"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68" name="Oval 67">
            <a:extLst>
              <a:ext uri="{FF2B5EF4-FFF2-40B4-BE49-F238E27FC236}">
                <a16:creationId xmlns:a16="http://schemas.microsoft.com/office/drawing/2014/main" id="{0F31CF81-312F-837D-5714-92C7014354C5}"/>
              </a:ext>
            </a:extLst>
          </p:cNvPr>
          <p:cNvSpPr>
            <a:spLocks noChangeAspect="1"/>
          </p:cNvSpPr>
          <p:nvPr userDrawn="1"/>
        </p:nvSpPr>
        <p:spPr>
          <a:xfrm>
            <a:off x="6199839"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69" name="Text Placeholder 71">
            <a:extLst>
              <a:ext uri="{FF2B5EF4-FFF2-40B4-BE49-F238E27FC236}">
                <a16:creationId xmlns:a16="http://schemas.microsoft.com/office/drawing/2014/main" id="{62AEAA69-3020-A0FF-5608-7AFD7A5D2986}"/>
              </a:ext>
            </a:extLst>
          </p:cNvPr>
          <p:cNvSpPr>
            <a:spLocks noGrp="1"/>
          </p:cNvSpPr>
          <p:nvPr>
            <p:ph type="body" sz="quarter" idx="34" hasCustomPrompt="1"/>
          </p:nvPr>
        </p:nvSpPr>
        <p:spPr>
          <a:xfrm>
            <a:off x="6095999"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0" name="Text Placeholder 4">
            <a:extLst>
              <a:ext uri="{FF2B5EF4-FFF2-40B4-BE49-F238E27FC236}">
                <a16:creationId xmlns:a16="http://schemas.microsoft.com/office/drawing/2014/main" id="{79626162-0EE9-3BA8-0CDF-67028FE32F18}"/>
              </a:ext>
            </a:extLst>
          </p:cNvPr>
          <p:cNvSpPr>
            <a:spLocks noGrp="1"/>
          </p:cNvSpPr>
          <p:nvPr>
            <p:ph type="body" sz="quarter" idx="35"/>
          </p:nvPr>
        </p:nvSpPr>
        <p:spPr>
          <a:xfrm>
            <a:off x="6096000"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1" name="Oval 70">
            <a:extLst>
              <a:ext uri="{FF2B5EF4-FFF2-40B4-BE49-F238E27FC236}">
                <a16:creationId xmlns:a16="http://schemas.microsoft.com/office/drawing/2014/main" id="{D4AB8F32-B492-2CD9-826C-E5C5378592C9}"/>
              </a:ext>
            </a:extLst>
          </p:cNvPr>
          <p:cNvSpPr>
            <a:spLocks noChangeAspect="1"/>
          </p:cNvSpPr>
          <p:nvPr userDrawn="1"/>
        </p:nvSpPr>
        <p:spPr>
          <a:xfrm>
            <a:off x="8035644"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2" name="Text Placeholder 71">
            <a:extLst>
              <a:ext uri="{FF2B5EF4-FFF2-40B4-BE49-F238E27FC236}">
                <a16:creationId xmlns:a16="http://schemas.microsoft.com/office/drawing/2014/main" id="{3F1D7A91-7111-6E5C-279C-1B1D96950821}"/>
              </a:ext>
            </a:extLst>
          </p:cNvPr>
          <p:cNvSpPr>
            <a:spLocks noGrp="1"/>
          </p:cNvSpPr>
          <p:nvPr>
            <p:ph type="body" sz="quarter" idx="36" hasCustomPrompt="1"/>
          </p:nvPr>
        </p:nvSpPr>
        <p:spPr>
          <a:xfrm>
            <a:off x="7931804"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3" name="Text Placeholder 4">
            <a:extLst>
              <a:ext uri="{FF2B5EF4-FFF2-40B4-BE49-F238E27FC236}">
                <a16:creationId xmlns:a16="http://schemas.microsoft.com/office/drawing/2014/main" id="{0E2562B9-545B-AF00-D9F9-44E167A11B93}"/>
              </a:ext>
            </a:extLst>
          </p:cNvPr>
          <p:cNvSpPr>
            <a:spLocks noGrp="1"/>
          </p:cNvSpPr>
          <p:nvPr>
            <p:ph type="body" sz="quarter" idx="37"/>
          </p:nvPr>
        </p:nvSpPr>
        <p:spPr>
          <a:xfrm>
            <a:off x="7931805"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4" name="Oval 73">
            <a:extLst>
              <a:ext uri="{FF2B5EF4-FFF2-40B4-BE49-F238E27FC236}">
                <a16:creationId xmlns:a16="http://schemas.microsoft.com/office/drawing/2014/main" id="{A45C6367-A74F-1C2C-672E-F2E6078D3C68}"/>
              </a:ext>
            </a:extLst>
          </p:cNvPr>
          <p:cNvSpPr>
            <a:spLocks noChangeAspect="1"/>
          </p:cNvSpPr>
          <p:nvPr userDrawn="1"/>
        </p:nvSpPr>
        <p:spPr>
          <a:xfrm>
            <a:off x="9847196" y="2208265"/>
            <a:ext cx="109151" cy="109137"/>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75" name="Text Placeholder 71">
            <a:extLst>
              <a:ext uri="{FF2B5EF4-FFF2-40B4-BE49-F238E27FC236}">
                <a16:creationId xmlns:a16="http://schemas.microsoft.com/office/drawing/2014/main" id="{5865903F-F98B-94C0-7563-3A297E41DA2E}"/>
              </a:ext>
            </a:extLst>
          </p:cNvPr>
          <p:cNvSpPr>
            <a:spLocks noGrp="1"/>
          </p:cNvSpPr>
          <p:nvPr>
            <p:ph type="body" sz="quarter" idx="38" hasCustomPrompt="1"/>
          </p:nvPr>
        </p:nvSpPr>
        <p:spPr>
          <a:xfrm>
            <a:off x="9743356" y="1805995"/>
            <a:ext cx="1807577" cy="300442"/>
          </a:xfrm>
        </p:spPr>
        <p:txBody>
          <a:bodyPr lIns="72000" rIns="288000" anchor="b" anchorCtr="0"/>
          <a:lstStyle>
            <a:lvl1pPr>
              <a:defRPr sz="1698" b="1" i="0">
                <a:solidFill>
                  <a:schemeClr val="bg2"/>
                </a:solidFill>
                <a:latin typeface="Arial" panose="020B0604020202020204" pitchFamily="34" charset="0"/>
                <a:cs typeface="Arial" panose="020B0604020202020204" pitchFamily="34" charset="0"/>
              </a:defRPr>
            </a:lvl1pPr>
          </a:lstStyle>
          <a:p>
            <a:pPr lvl="0"/>
            <a:r>
              <a:rPr lang="en-GB"/>
              <a:t>Year</a:t>
            </a:r>
          </a:p>
        </p:txBody>
      </p:sp>
      <p:sp>
        <p:nvSpPr>
          <p:cNvPr id="76" name="Text Placeholder 4">
            <a:extLst>
              <a:ext uri="{FF2B5EF4-FFF2-40B4-BE49-F238E27FC236}">
                <a16:creationId xmlns:a16="http://schemas.microsoft.com/office/drawing/2014/main" id="{CAB912CE-814A-19EE-2402-D55C72FA588E}"/>
              </a:ext>
            </a:extLst>
          </p:cNvPr>
          <p:cNvSpPr>
            <a:spLocks noGrp="1"/>
          </p:cNvSpPr>
          <p:nvPr>
            <p:ph type="body" sz="quarter" idx="39"/>
          </p:nvPr>
        </p:nvSpPr>
        <p:spPr>
          <a:xfrm>
            <a:off x="9743357" y="2567720"/>
            <a:ext cx="1789310" cy="3288887"/>
          </a:xfrm>
        </p:spPr>
        <p:txBody>
          <a:bodyPr lIns="108000" rIns="216000">
            <a:normAutofit/>
          </a:bodyPr>
          <a:lstStyle>
            <a:lvl1pPr>
              <a:defRPr sz="1200">
                <a:solidFill>
                  <a:schemeClr val="tx2">
                    <a:lumMod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5911326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Annual Timeline">
    <p:spTree>
      <p:nvGrpSpPr>
        <p:cNvPr id="1" name=""/>
        <p:cNvGrpSpPr/>
        <p:nvPr/>
      </p:nvGrpSpPr>
      <p:grpSpPr>
        <a:xfrm>
          <a:off x="0" y="0"/>
          <a:ext cx="0" cy="0"/>
          <a:chOff x="0" y="0"/>
          <a:chExt cx="0" cy="0"/>
        </a:xfrm>
      </p:grpSpPr>
      <p:graphicFrame>
        <p:nvGraphicFramePr>
          <p:cNvPr id="30" name="Table 29">
            <a:extLst>
              <a:ext uri="{FF2B5EF4-FFF2-40B4-BE49-F238E27FC236}">
                <a16:creationId xmlns:a16="http://schemas.microsoft.com/office/drawing/2014/main" id="{803BAA2C-9254-B18D-A058-251E52C66E89}"/>
              </a:ext>
            </a:extLst>
          </p:cNvPr>
          <p:cNvGraphicFramePr>
            <a:graphicFrameLocks noGrp="1"/>
          </p:cNvGraphicFramePr>
          <p:nvPr userDrawn="1">
            <p:extLst>
              <p:ext uri="{D42A27DB-BD31-4B8C-83A1-F6EECF244321}">
                <p14:modId xmlns:p14="http://schemas.microsoft.com/office/powerpoint/2010/main" val="4106880639"/>
              </p:ext>
            </p:extLst>
          </p:nvPr>
        </p:nvGraphicFramePr>
        <p:xfrm>
          <a:off x="606585" y="2278196"/>
          <a:ext cx="11007612" cy="3618726"/>
        </p:xfrm>
        <a:graphic>
          <a:graphicData uri="http://schemas.openxmlformats.org/drawingml/2006/table">
            <a:tbl>
              <a:tblPr bandCol="1">
                <a:tableStyleId>{2D5ABB26-0587-4C30-8999-92F81FD0307C}</a:tableStyleId>
              </a:tblPr>
              <a:tblGrid>
                <a:gridCol w="917301">
                  <a:extLst>
                    <a:ext uri="{9D8B030D-6E8A-4147-A177-3AD203B41FA5}">
                      <a16:colId xmlns:a16="http://schemas.microsoft.com/office/drawing/2014/main" val="4151945498"/>
                    </a:ext>
                  </a:extLst>
                </a:gridCol>
                <a:gridCol w="917301">
                  <a:extLst>
                    <a:ext uri="{9D8B030D-6E8A-4147-A177-3AD203B41FA5}">
                      <a16:colId xmlns:a16="http://schemas.microsoft.com/office/drawing/2014/main" val="1382627474"/>
                    </a:ext>
                  </a:extLst>
                </a:gridCol>
                <a:gridCol w="917301">
                  <a:extLst>
                    <a:ext uri="{9D8B030D-6E8A-4147-A177-3AD203B41FA5}">
                      <a16:colId xmlns:a16="http://schemas.microsoft.com/office/drawing/2014/main" val="2312284562"/>
                    </a:ext>
                  </a:extLst>
                </a:gridCol>
                <a:gridCol w="917301">
                  <a:extLst>
                    <a:ext uri="{9D8B030D-6E8A-4147-A177-3AD203B41FA5}">
                      <a16:colId xmlns:a16="http://schemas.microsoft.com/office/drawing/2014/main" val="380964293"/>
                    </a:ext>
                  </a:extLst>
                </a:gridCol>
                <a:gridCol w="917301">
                  <a:extLst>
                    <a:ext uri="{9D8B030D-6E8A-4147-A177-3AD203B41FA5}">
                      <a16:colId xmlns:a16="http://schemas.microsoft.com/office/drawing/2014/main" val="2227914870"/>
                    </a:ext>
                  </a:extLst>
                </a:gridCol>
                <a:gridCol w="917301">
                  <a:extLst>
                    <a:ext uri="{9D8B030D-6E8A-4147-A177-3AD203B41FA5}">
                      <a16:colId xmlns:a16="http://schemas.microsoft.com/office/drawing/2014/main" val="2386396939"/>
                    </a:ext>
                  </a:extLst>
                </a:gridCol>
                <a:gridCol w="917301">
                  <a:extLst>
                    <a:ext uri="{9D8B030D-6E8A-4147-A177-3AD203B41FA5}">
                      <a16:colId xmlns:a16="http://schemas.microsoft.com/office/drawing/2014/main" val="1442862435"/>
                    </a:ext>
                  </a:extLst>
                </a:gridCol>
                <a:gridCol w="917301">
                  <a:extLst>
                    <a:ext uri="{9D8B030D-6E8A-4147-A177-3AD203B41FA5}">
                      <a16:colId xmlns:a16="http://schemas.microsoft.com/office/drawing/2014/main" val="2496167856"/>
                    </a:ext>
                  </a:extLst>
                </a:gridCol>
                <a:gridCol w="917301">
                  <a:extLst>
                    <a:ext uri="{9D8B030D-6E8A-4147-A177-3AD203B41FA5}">
                      <a16:colId xmlns:a16="http://schemas.microsoft.com/office/drawing/2014/main" val="936398145"/>
                    </a:ext>
                  </a:extLst>
                </a:gridCol>
                <a:gridCol w="917301">
                  <a:extLst>
                    <a:ext uri="{9D8B030D-6E8A-4147-A177-3AD203B41FA5}">
                      <a16:colId xmlns:a16="http://schemas.microsoft.com/office/drawing/2014/main" val="3251811526"/>
                    </a:ext>
                  </a:extLst>
                </a:gridCol>
                <a:gridCol w="917301">
                  <a:extLst>
                    <a:ext uri="{9D8B030D-6E8A-4147-A177-3AD203B41FA5}">
                      <a16:colId xmlns:a16="http://schemas.microsoft.com/office/drawing/2014/main" val="2298212362"/>
                    </a:ext>
                  </a:extLst>
                </a:gridCol>
                <a:gridCol w="917301">
                  <a:extLst>
                    <a:ext uri="{9D8B030D-6E8A-4147-A177-3AD203B41FA5}">
                      <a16:colId xmlns:a16="http://schemas.microsoft.com/office/drawing/2014/main" val="1474312375"/>
                    </a:ext>
                  </a:extLst>
                </a:gridCol>
              </a:tblGrid>
              <a:tr h="3618726">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noFill/>
                  </a:tcPr>
                </a:tc>
                <a:tc>
                  <a:txBody>
                    <a:bodyPr/>
                    <a:lstStyle/>
                    <a:p>
                      <a:pPr marL="0" algn="l" defTabSz="914400" rtl="0" eaLnBrk="1" latinLnBrk="0" hangingPunct="1">
                        <a:lnSpc>
                          <a:spcPct val="120000"/>
                        </a:lnSpc>
                        <a:spcAft>
                          <a:spcPts val="2400"/>
                        </a:spcAft>
                      </a:pPr>
                      <a:endParaRPr lang="en-US" sz="1000" kern="1200">
                        <a:solidFill>
                          <a:schemeClr val="tx1"/>
                        </a:solidFill>
                        <a:latin typeface="+mn-lt"/>
                        <a:ea typeface="+mn-ea"/>
                        <a:cs typeface="+mn-cs"/>
                      </a:endParaRPr>
                    </a:p>
                  </a:txBody>
                  <a:tcPr marL="174642" marR="174642" marT="218274" marB="174619">
                    <a:lnL w="6350" cap="flat" cmpd="sng" algn="ctr">
                      <a:solidFill>
                        <a:schemeClr val="bg1">
                          <a:lumMod val="85000"/>
                        </a:schemeClr>
                      </a:solidFill>
                      <a:prstDash val="solid"/>
                      <a:round/>
                      <a:headEnd type="none" w="med" len="med"/>
                      <a:tailEnd type="none" w="med" len="med"/>
                    </a:lnL>
                    <a:noFill/>
                  </a:tcPr>
                </a:tc>
                <a:extLst>
                  <a:ext uri="{0D108BD9-81ED-4DB2-BD59-A6C34878D82A}">
                    <a16:rowId xmlns:a16="http://schemas.microsoft.com/office/drawing/2014/main" val="3469904028"/>
                  </a:ext>
                </a:extLst>
              </a:tr>
            </a:tbl>
          </a:graphicData>
        </a:graphic>
      </p:graphicFrame>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2" name="Text Placeholder 6">
            <a:extLst>
              <a:ext uri="{FF2B5EF4-FFF2-40B4-BE49-F238E27FC236}">
                <a16:creationId xmlns:a16="http://schemas.microsoft.com/office/drawing/2014/main" id="{057C032F-3530-74E5-5E33-EF5F1D6976F7}"/>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49" name="object 14">
            <a:extLst>
              <a:ext uri="{FF2B5EF4-FFF2-40B4-BE49-F238E27FC236}">
                <a16:creationId xmlns:a16="http://schemas.microsoft.com/office/drawing/2014/main" id="{A52E1F34-96C7-3C86-48A7-FAB9C405C20B}"/>
              </a:ext>
            </a:extLst>
          </p:cNvPr>
          <p:cNvSpPr/>
          <p:nvPr userDrawn="1"/>
        </p:nvSpPr>
        <p:spPr>
          <a:xfrm>
            <a:off x="577805" y="2278195"/>
            <a:ext cx="11036388" cy="45719"/>
          </a:xfrm>
          <a:custGeom>
            <a:avLst/>
            <a:gdLst/>
            <a:ahLst/>
            <a:cxnLst/>
            <a:rect l="l" t="t" r="r" b="b"/>
            <a:pathLst>
              <a:path w="18209260">
                <a:moveTo>
                  <a:pt x="0" y="0"/>
                </a:moveTo>
                <a:lnTo>
                  <a:pt x="18208869" y="0"/>
                </a:lnTo>
              </a:path>
            </a:pathLst>
          </a:custGeom>
          <a:ln w="9525">
            <a:solidFill>
              <a:schemeClr val="tx2"/>
            </a:solidFill>
          </a:ln>
        </p:spPr>
        <p:txBody>
          <a:bodyPr wrap="square" lIns="0" tIns="0" rIns="0" bIns="0" rtlCol="0"/>
          <a:lstStyle/>
          <a:p>
            <a:endParaRPr sz="661">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372DC89E-D242-DAA1-0108-585F64C330D1}"/>
              </a:ext>
            </a:extLst>
          </p:cNvPr>
          <p:cNvSpPr>
            <a:spLocks noChangeAspect="1"/>
          </p:cNvSpPr>
          <p:nvPr userDrawn="1"/>
        </p:nvSpPr>
        <p:spPr>
          <a:xfrm>
            <a:off x="681017"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47D58FC1-83B9-3BAD-C3EF-06E8D5DE120F}"/>
              </a:ext>
            </a:extLst>
          </p:cNvPr>
          <p:cNvSpPr>
            <a:spLocks noChangeAspect="1"/>
          </p:cNvSpPr>
          <p:nvPr userDrawn="1"/>
        </p:nvSpPr>
        <p:spPr>
          <a:xfrm>
            <a:off x="3460438"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9D582DFC-3D0D-D5F8-AA6B-5676C8C4B3BF}"/>
              </a:ext>
            </a:extLst>
          </p:cNvPr>
          <p:cNvSpPr>
            <a:spLocks noChangeAspect="1"/>
          </p:cNvSpPr>
          <p:nvPr userDrawn="1"/>
        </p:nvSpPr>
        <p:spPr>
          <a:xfrm>
            <a:off x="6227970"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DF486150-9219-560A-8B4F-FB551F786E68}"/>
              </a:ext>
            </a:extLst>
          </p:cNvPr>
          <p:cNvSpPr>
            <a:spLocks noChangeAspect="1"/>
          </p:cNvSpPr>
          <p:nvPr userDrawn="1"/>
        </p:nvSpPr>
        <p:spPr>
          <a:xfrm>
            <a:off x="8985924" y="2221145"/>
            <a:ext cx="109151" cy="109137"/>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1">
              <a:latin typeface="Arial" panose="020B0604020202020204" pitchFamily="34" charset="0"/>
              <a:cs typeface="Arial" panose="020B0604020202020204" pitchFamily="34" charset="0"/>
            </a:endParaRPr>
          </a:p>
        </p:txBody>
      </p:sp>
      <p:sp>
        <p:nvSpPr>
          <p:cNvPr id="54" name="Text Placeholder 71">
            <a:extLst>
              <a:ext uri="{FF2B5EF4-FFF2-40B4-BE49-F238E27FC236}">
                <a16:creationId xmlns:a16="http://schemas.microsoft.com/office/drawing/2014/main" id="{3D1F2F57-2A88-FA57-51B5-9FCB557F9FA1}"/>
              </a:ext>
            </a:extLst>
          </p:cNvPr>
          <p:cNvSpPr>
            <a:spLocks noGrp="1"/>
          </p:cNvSpPr>
          <p:nvPr>
            <p:ph type="body" sz="quarter" idx="15" hasCustomPrompt="1"/>
          </p:nvPr>
        </p:nvSpPr>
        <p:spPr>
          <a:xfrm>
            <a:off x="577177" y="1818875"/>
            <a:ext cx="2767426"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5" name="Text Placeholder 71">
            <a:extLst>
              <a:ext uri="{FF2B5EF4-FFF2-40B4-BE49-F238E27FC236}">
                <a16:creationId xmlns:a16="http://schemas.microsoft.com/office/drawing/2014/main" id="{799F0539-8B24-4E4B-EF4C-121B551D8BA3}"/>
              </a:ext>
            </a:extLst>
          </p:cNvPr>
          <p:cNvSpPr>
            <a:spLocks noGrp="1"/>
          </p:cNvSpPr>
          <p:nvPr>
            <p:ph type="body" sz="quarter" idx="16" hasCustomPrompt="1"/>
          </p:nvPr>
        </p:nvSpPr>
        <p:spPr>
          <a:xfrm>
            <a:off x="3344603" y="1818875"/>
            <a:ext cx="2746295" cy="300442"/>
          </a:xfrm>
        </p:spPr>
        <p:txBody>
          <a:bodyPr lIns="108000" rIns="288000" anchor="b" anchorCtr="0">
            <a:noAutofit/>
          </a:bodyPr>
          <a:lstStyle>
            <a:lvl1pPr marL="0" marR="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6" name="Text Placeholder 71">
            <a:extLst>
              <a:ext uri="{FF2B5EF4-FFF2-40B4-BE49-F238E27FC236}">
                <a16:creationId xmlns:a16="http://schemas.microsoft.com/office/drawing/2014/main" id="{9DFB2CE5-A177-E72D-3CD4-2646E4DCE502}"/>
              </a:ext>
            </a:extLst>
          </p:cNvPr>
          <p:cNvSpPr>
            <a:spLocks noGrp="1"/>
          </p:cNvSpPr>
          <p:nvPr>
            <p:ph type="body" sz="quarter" idx="18" hasCustomPrompt="1"/>
          </p:nvPr>
        </p:nvSpPr>
        <p:spPr>
          <a:xfrm>
            <a:off x="6100141" y="1818875"/>
            <a:ext cx="274595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57" name="Text Placeholder 71">
            <a:extLst>
              <a:ext uri="{FF2B5EF4-FFF2-40B4-BE49-F238E27FC236}">
                <a16:creationId xmlns:a16="http://schemas.microsoft.com/office/drawing/2014/main" id="{7A262EC1-F639-E81C-3343-3DA348DA9266}"/>
              </a:ext>
            </a:extLst>
          </p:cNvPr>
          <p:cNvSpPr>
            <a:spLocks noGrp="1"/>
          </p:cNvSpPr>
          <p:nvPr>
            <p:ph type="body" sz="quarter" idx="20" hasCustomPrompt="1"/>
          </p:nvPr>
        </p:nvSpPr>
        <p:spPr>
          <a:xfrm>
            <a:off x="8846100" y="1818875"/>
            <a:ext cx="2773719" cy="300442"/>
          </a:xfrm>
        </p:spPr>
        <p:txBody>
          <a:bodyPr lIns="108000" rIns="288000" anchor="b" anchorCtr="0">
            <a:noAutofit/>
          </a:bodyPr>
          <a:lstStyle>
            <a:lvl1pPr>
              <a:defRPr sz="1800" b="1" i="0">
                <a:solidFill>
                  <a:schemeClr val="tx2"/>
                </a:solidFill>
                <a:latin typeface="Arial" panose="020B0604020202020204" pitchFamily="34" charset="0"/>
                <a:cs typeface="Arial" panose="020B0604020202020204" pitchFamily="34" charset="0"/>
              </a:defRPr>
            </a:lvl1pPr>
          </a:lstStyle>
          <a:p>
            <a:pPr lvl="0"/>
            <a:r>
              <a:rPr lang="en-GB"/>
              <a:t>Month – Month</a:t>
            </a:r>
          </a:p>
        </p:txBody>
      </p:sp>
      <p:sp>
        <p:nvSpPr>
          <p:cNvPr id="23" name="Text Placeholder 2">
            <a:extLst>
              <a:ext uri="{FF2B5EF4-FFF2-40B4-BE49-F238E27FC236}">
                <a16:creationId xmlns:a16="http://schemas.microsoft.com/office/drawing/2014/main" id="{3031F97C-D610-4D45-F78B-D175D9A0E755}"/>
              </a:ext>
            </a:extLst>
          </p:cNvPr>
          <p:cNvSpPr>
            <a:spLocks noGrp="1"/>
          </p:cNvSpPr>
          <p:nvPr>
            <p:ph type="body" sz="quarter" idx="47"/>
          </p:nvPr>
        </p:nvSpPr>
        <p:spPr>
          <a:xfrm>
            <a:off x="3485839" y="2583275"/>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4" name="Text Placeholder 2">
            <a:extLst>
              <a:ext uri="{FF2B5EF4-FFF2-40B4-BE49-F238E27FC236}">
                <a16:creationId xmlns:a16="http://schemas.microsoft.com/office/drawing/2014/main" id="{1FF72A2C-EC93-1960-E000-9D1BE3C473D1}"/>
              </a:ext>
            </a:extLst>
          </p:cNvPr>
          <p:cNvSpPr>
            <a:spLocks noGrp="1"/>
          </p:cNvSpPr>
          <p:nvPr>
            <p:ph type="body" sz="quarter" idx="48"/>
          </p:nvPr>
        </p:nvSpPr>
        <p:spPr>
          <a:xfrm>
            <a:off x="718374" y="2588233"/>
            <a:ext cx="2451893"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5" name="Text Placeholder 2">
            <a:extLst>
              <a:ext uri="{FF2B5EF4-FFF2-40B4-BE49-F238E27FC236}">
                <a16:creationId xmlns:a16="http://schemas.microsoft.com/office/drawing/2014/main" id="{7B3311CB-DC37-BF2B-8E33-872990686A6F}"/>
              </a:ext>
            </a:extLst>
          </p:cNvPr>
          <p:cNvSpPr>
            <a:spLocks noGrp="1"/>
          </p:cNvSpPr>
          <p:nvPr>
            <p:ph type="body" sz="quarter" idx="49"/>
          </p:nvPr>
        </p:nvSpPr>
        <p:spPr>
          <a:xfrm>
            <a:off x="9020770" y="3112528"/>
            <a:ext cx="2477398" cy="380567"/>
          </a:xfrm>
          <a:prstGeom prst="roundRect">
            <a:avLst>
              <a:gd name="adj" fmla="val 50000"/>
            </a:avLst>
          </a:prstGeom>
          <a:solidFill>
            <a:schemeClr val="bg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6" name="Text Placeholder 2">
            <a:extLst>
              <a:ext uri="{FF2B5EF4-FFF2-40B4-BE49-F238E27FC236}">
                <a16:creationId xmlns:a16="http://schemas.microsoft.com/office/drawing/2014/main" id="{4C6A5BFA-3D10-182C-1A20-2F9F25DA5EC7}"/>
              </a:ext>
            </a:extLst>
          </p:cNvPr>
          <p:cNvSpPr>
            <a:spLocks noGrp="1"/>
          </p:cNvSpPr>
          <p:nvPr>
            <p:ph type="body" sz="quarter" idx="50"/>
          </p:nvPr>
        </p:nvSpPr>
        <p:spPr>
          <a:xfrm>
            <a:off x="718374" y="3112528"/>
            <a:ext cx="8012329"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7" name="Text Placeholder 2">
            <a:extLst>
              <a:ext uri="{FF2B5EF4-FFF2-40B4-BE49-F238E27FC236}">
                <a16:creationId xmlns:a16="http://schemas.microsoft.com/office/drawing/2014/main" id="{63D306BC-6AA0-5B15-EAD0-1C4B6C007AE2}"/>
              </a:ext>
            </a:extLst>
          </p:cNvPr>
          <p:cNvSpPr>
            <a:spLocks noGrp="1"/>
          </p:cNvSpPr>
          <p:nvPr>
            <p:ph type="body" sz="quarter" idx="52"/>
          </p:nvPr>
        </p:nvSpPr>
        <p:spPr>
          <a:xfrm>
            <a:off x="718374" y="3636823"/>
            <a:ext cx="10779794" cy="380567"/>
          </a:xfrm>
          <a:prstGeom prst="roundRect">
            <a:avLst>
              <a:gd name="adj" fmla="val 50000"/>
            </a:avLst>
          </a:prstGeom>
          <a:solidFill>
            <a:schemeClr val="tx2"/>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8" name="Text Placeholder 2">
            <a:extLst>
              <a:ext uri="{FF2B5EF4-FFF2-40B4-BE49-F238E27FC236}">
                <a16:creationId xmlns:a16="http://schemas.microsoft.com/office/drawing/2014/main" id="{2F279148-11D1-D193-7504-E15A8DBBB7ED}"/>
              </a:ext>
            </a:extLst>
          </p:cNvPr>
          <p:cNvSpPr>
            <a:spLocks noGrp="1"/>
          </p:cNvSpPr>
          <p:nvPr>
            <p:ph type="body" sz="quarter" idx="54"/>
          </p:nvPr>
        </p:nvSpPr>
        <p:spPr>
          <a:xfrm>
            <a:off x="1947773" y="4161117"/>
            <a:ext cx="9537643" cy="380567"/>
          </a:xfrm>
          <a:prstGeom prst="roundRect">
            <a:avLst>
              <a:gd name="adj" fmla="val 50000"/>
            </a:avLst>
          </a:prstGeom>
          <a:solidFill>
            <a:srgbClr val="E6E6E6"/>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tx2">
                    <a:lumMod val="50000"/>
                  </a:schemeClr>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
        <p:nvSpPr>
          <p:cNvPr id="29" name="Text Placeholder 2">
            <a:extLst>
              <a:ext uri="{FF2B5EF4-FFF2-40B4-BE49-F238E27FC236}">
                <a16:creationId xmlns:a16="http://schemas.microsoft.com/office/drawing/2014/main" id="{B7F7FC01-6091-5D90-D333-FA5671F43B8E}"/>
              </a:ext>
            </a:extLst>
          </p:cNvPr>
          <p:cNvSpPr>
            <a:spLocks noGrp="1"/>
          </p:cNvSpPr>
          <p:nvPr>
            <p:ph type="body" sz="quarter" idx="56"/>
          </p:nvPr>
        </p:nvSpPr>
        <p:spPr>
          <a:xfrm>
            <a:off x="7492654" y="4685411"/>
            <a:ext cx="3986410" cy="380567"/>
          </a:xfrm>
          <a:prstGeom prst="roundRect">
            <a:avLst>
              <a:gd name="adj" fmla="val 50000"/>
            </a:avLst>
          </a:prstGeom>
          <a:solidFill>
            <a:schemeClr val="accent5"/>
          </a:solidFill>
        </p:spPr>
        <p:txBody>
          <a:bodyPr vert="horz" wrap="square" lIns="180000" tIns="54000" rIns="180000" bIns="54000" rtlCol="0" anchor="ctr" anchorCtr="0">
            <a:spAutoFit/>
          </a:bodyPr>
          <a:lstStyle>
            <a:lvl1pPr>
              <a:lnSpc>
                <a:spcPct val="100000"/>
              </a:lnSpc>
              <a:spcAft>
                <a:spcPts val="600"/>
              </a:spcAft>
              <a:defRPr lang="en-US" sz="1050" b="1" i="0" dirty="0" smtClean="0">
                <a:solidFill>
                  <a:schemeClr val="bg1"/>
                </a:solidFill>
                <a:latin typeface="Arial" panose="020B0604020202020204" pitchFamily="34" charset="0"/>
                <a:cs typeface="Arial" panose="020B0604020202020204" pitchFamily="34" charset="0"/>
              </a:defRPr>
            </a:lvl1pPr>
            <a:lvl2pPr>
              <a:defRPr lang="en-US" sz="485"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marR="0" lvl="0" fontAlgn="auto">
              <a:spcAft>
                <a:spcPts val="1455"/>
              </a:spcAft>
              <a:buClrTx/>
              <a:tabLst/>
            </a:pPr>
            <a:r>
              <a:rPr lang="en-US"/>
              <a:t>Click to edit Master text styles</a:t>
            </a:r>
          </a:p>
        </p:txBody>
      </p:sp>
    </p:spTree>
    <p:extLst>
      <p:ext uri="{BB962C8B-B14F-4D97-AF65-F5344CB8AC3E}">
        <p14:creationId xmlns:p14="http://schemas.microsoft.com/office/powerpoint/2010/main" val="36213309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5" name="Text Placeholder 8">
            <a:extLst>
              <a:ext uri="{FF2B5EF4-FFF2-40B4-BE49-F238E27FC236}">
                <a16:creationId xmlns:a16="http://schemas.microsoft.com/office/drawing/2014/main" id="{645879FE-583A-DE44-88BA-EB276A69E0F6}"/>
              </a:ext>
            </a:extLst>
          </p:cNvPr>
          <p:cNvSpPr>
            <a:spLocks noGrp="1"/>
          </p:cNvSpPr>
          <p:nvPr>
            <p:ph type="body" idx="13"/>
          </p:nvPr>
        </p:nvSpPr>
        <p:spPr>
          <a:xfrm>
            <a:off x="531133" y="1304925"/>
            <a:ext cx="11144930" cy="592778"/>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
        <p:nvSpPr>
          <p:cNvPr id="5" name="Table Placeholder 4">
            <a:extLst>
              <a:ext uri="{FF2B5EF4-FFF2-40B4-BE49-F238E27FC236}">
                <a16:creationId xmlns:a16="http://schemas.microsoft.com/office/drawing/2014/main" id="{229D7B8B-35CA-A145-A474-98CA941C8914}"/>
              </a:ext>
            </a:extLst>
          </p:cNvPr>
          <p:cNvSpPr>
            <a:spLocks noGrp="1"/>
          </p:cNvSpPr>
          <p:nvPr>
            <p:ph type="tbl" sz="quarter" idx="14"/>
          </p:nvPr>
        </p:nvSpPr>
        <p:spPr>
          <a:xfrm>
            <a:off x="515938" y="2081213"/>
            <a:ext cx="11153775" cy="3832225"/>
          </a:xfrm>
        </p:spPr>
        <p:txBody>
          <a:bodyPr anchor="ctr">
            <a:normAutofit/>
          </a:bodyPr>
          <a:lstStyle>
            <a:lvl1pPr algn="ctr">
              <a:defRPr sz="1600">
                <a:solidFill>
                  <a:schemeClr val="bg1">
                    <a:lumMod val="50000"/>
                  </a:schemeClr>
                </a:solidFill>
              </a:defRPr>
            </a:lvl1pPr>
          </a:lstStyle>
          <a:p>
            <a:r>
              <a:rPr lang="en-GB"/>
              <a:t>Click icon to add table</a:t>
            </a:r>
          </a:p>
        </p:txBody>
      </p:sp>
    </p:spTree>
    <p:extLst>
      <p:ext uri="{BB962C8B-B14F-4D97-AF65-F5344CB8AC3E}">
        <p14:creationId xmlns:p14="http://schemas.microsoft.com/office/powerpoint/2010/main" val="23697232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1304925"/>
            <a:ext cx="11160125" cy="4608513"/>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4004781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Graph + Intro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tx2"/>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6" name="Chart Placeholder 5">
            <a:extLst>
              <a:ext uri="{FF2B5EF4-FFF2-40B4-BE49-F238E27FC236}">
                <a16:creationId xmlns:a16="http://schemas.microsoft.com/office/drawing/2014/main" id="{D54A1155-34EB-A04A-AA96-8DCEA2A0B8AF}"/>
              </a:ext>
            </a:extLst>
          </p:cNvPr>
          <p:cNvSpPr>
            <a:spLocks noGrp="1"/>
          </p:cNvSpPr>
          <p:nvPr>
            <p:ph type="chart" sz="quarter" idx="13" hasCustomPrompt="1"/>
          </p:nvPr>
        </p:nvSpPr>
        <p:spPr>
          <a:xfrm>
            <a:off x="515938" y="2186941"/>
            <a:ext cx="11160125" cy="372649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9" name="Text Placeholder 8">
            <a:extLst>
              <a:ext uri="{FF2B5EF4-FFF2-40B4-BE49-F238E27FC236}">
                <a16:creationId xmlns:a16="http://schemas.microsoft.com/office/drawing/2014/main" id="{70B67ED7-707C-628A-DD8C-8D05275A882F}"/>
              </a:ext>
            </a:extLst>
          </p:cNvPr>
          <p:cNvSpPr>
            <a:spLocks noGrp="1"/>
          </p:cNvSpPr>
          <p:nvPr>
            <p:ph type="body" idx="14"/>
          </p:nvPr>
        </p:nvSpPr>
        <p:spPr>
          <a:xfrm>
            <a:off x="531133" y="1304924"/>
            <a:ext cx="11144930" cy="760095"/>
          </a:xfrm>
        </p:spPr>
        <p:txBody>
          <a:bodyPr numCol="1" spcCol="180000">
            <a:normAutofit/>
          </a:bodyPr>
          <a:lstStyle>
            <a:lvl1pPr marL="0" indent="0">
              <a:buClr>
                <a:schemeClr val="bg2"/>
              </a:buClr>
              <a:buFont typeface="Arial" panose="020B0604020202020204" pitchFamily="34" charset="0"/>
              <a:buNone/>
              <a:defRPr sz="1600">
                <a:solidFill>
                  <a:schemeClr val="tx2">
                    <a:lumMod val="50000"/>
                  </a:schemeClr>
                </a:solidFill>
              </a:defRPr>
            </a:lvl1pPr>
          </a:lstStyle>
          <a:p>
            <a:pPr lvl="0"/>
            <a:r>
              <a:rPr lang="en-GB"/>
              <a:t>Click to edit Master text styles</a:t>
            </a:r>
          </a:p>
        </p:txBody>
      </p:sp>
    </p:spTree>
    <p:extLst>
      <p:ext uri="{BB962C8B-B14F-4D97-AF65-F5344CB8AC3E}">
        <p14:creationId xmlns:p14="http://schemas.microsoft.com/office/powerpoint/2010/main" val="28506674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 + Gra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4608511"/>
          </a:xfrm>
        </p:spPr>
        <p:txBody>
          <a:bodyPr numCol="1" spcCol="180000"/>
          <a:lstStyle>
            <a:lvl1pPr marL="0" indent="0">
              <a:buClr>
                <a:schemeClr val="bg2"/>
              </a:buClr>
              <a:buFont typeface="Arial" panose="020B0604020202020204" pitchFamily="34" charset="0"/>
              <a:buNone/>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Tree>
    <p:extLst>
      <p:ext uri="{BB962C8B-B14F-4D97-AF65-F5344CB8AC3E}">
        <p14:creationId xmlns:p14="http://schemas.microsoft.com/office/powerpoint/2010/main" val="166613517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xt + Graph + Key Sta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5574281" cy="592778"/>
          </a:xfrm>
          <a:prstGeom prst="rect">
            <a:avLst/>
          </a:prstGeom>
        </p:spPr>
        <p:txBody>
          <a:bodyPr vert="horz" lIns="0" tIns="0" rIns="0" bIns="0" rtlCol="0" anchor="t">
            <a:normAutofit/>
          </a:bodyPr>
          <a:lstStyle/>
          <a:p>
            <a:r>
              <a:rPr lang="en-GB"/>
              <a:t>Click to edit Master title style</a:t>
            </a:r>
          </a:p>
        </p:txBody>
      </p:sp>
      <p:sp>
        <p:nvSpPr>
          <p:cNvPr id="11" name="Text Placeholder 8">
            <a:extLst>
              <a:ext uri="{FF2B5EF4-FFF2-40B4-BE49-F238E27FC236}">
                <a16:creationId xmlns:a16="http://schemas.microsoft.com/office/drawing/2014/main" id="{B0C5F5C0-30E8-EF40-92DE-494A99ADBAED}"/>
              </a:ext>
            </a:extLst>
          </p:cNvPr>
          <p:cNvSpPr>
            <a:spLocks noGrp="1"/>
          </p:cNvSpPr>
          <p:nvPr>
            <p:ph type="body" idx="13"/>
          </p:nvPr>
        </p:nvSpPr>
        <p:spPr>
          <a:xfrm>
            <a:off x="531133" y="1304924"/>
            <a:ext cx="5564867" cy="2951067"/>
          </a:xfrm>
        </p:spPr>
        <p:txBody>
          <a:bodyPr numCol="1" spcCol="180000"/>
          <a:lstStyle>
            <a:lvl1pPr marL="0" indent="0">
              <a:buClr>
                <a:schemeClr val="bg2"/>
              </a:buClr>
              <a:buFont typeface="Arial" panose="020B0604020202020204" pitchFamily="34" charset="0"/>
              <a:buNone/>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3" name="Chart Placeholder 2">
            <a:extLst>
              <a:ext uri="{FF2B5EF4-FFF2-40B4-BE49-F238E27FC236}">
                <a16:creationId xmlns:a16="http://schemas.microsoft.com/office/drawing/2014/main" id="{5F41B758-C970-D84A-B3ED-8A3CB892A835}"/>
              </a:ext>
            </a:extLst>
          </p:cNvPr>
          <p:cNvSpPr>
            <a:spLocks noGrp="1"/>
          </p:cNvSpPr>
          <p:nvPr>
            <p:ph type="chart" sz="quarter" idx="14" hasCustomPrompt="1"/>
          </p:nvPr>
        </p:nvSpPr>
        <p:spPr>
          <a:xfrm>
            <a:off x="6762750" y="366371"/>
            <a:ext cx="4913313" cy="5547067"/>
          </a:xfrm>
        </p:spPr>
        <p:txBody>
          <a:bodyPr anchor="ctr">
            <a:normAutofit/>
          </a:bodyPr>
          <a:lstStyle>
            <a:lvl1pPr algn="ctr">
              <a:defRPr sz="1600">
                <a:solidFill>
                  <a:schemeClr val="bg1">
                    <a:lumMod val="50000"/>
                  </a:schemeClr>
                </a:solidFill>
              </a:defRPr>
            </a:lvl1pPr>
          </a:lstStyle>
          <a:p>
            <a:r>
              <a:rPr lang="en-GB"/>
              <a:t>Click icon to add graph</a:t>
            </a:r>
          </a:p>
        </p:txBody>
      </p:sp>
      <p:sp>
        <p:nvSpPr>
          <p:cNvPr id="12" name="Table Placeholder 13">
            <a:extLst>
              <a:ext uri="{FF2B5EF4-FFF2-40B4-BE49-F238E27FC236}">
                <a16:creationId xmlns:a16="http://schemas.microsoft.com/office/drawing/2014/main" id="{0471F0B8-12A0-7A45-8C7A-E02063FE5C87}"/>
              </a:ext>
            </a:extLst>
          </p:cNvPr>
          <p:cNvSpPr>
            <a:spLocks noGrp="1"/>
          </p:cNvSpPr>
          <p:nvPr>
            <p:ph type="tbl" sz="quarter" idx="16" hasCustomPrompt="1"/>
          </p:nvPr>
        </p:nvSpPr>
        <p:spPr>
          <a:xfrm>
            <a:off x="531813" y="4531663"/>
            <a:ext cx="5564187" cy="1381775"/>
          </a:xfrm>
        </p:spPr>
        <p:txBody>
          <a:bodyPr anchor="ctr">
            <a:normAutofit/>
          </a:bodyPr>
          <a:lstStyle>
            <a:lvl1pPr algn="ctr">
              <a:defRPr sz="1600">
                <a:solidFill>
                  <a:schemeClr val="bg1">
                    <a:lumMod val="50000"/>
                  </a:schemeClr>
                </a:solidFill>
              </a:defRPr>
            </a:lvl1pPr>
          </a:lstStyle>
          <a:p>
            <a:r>
              <a:rPr lang="en-GB"/>
              <a:t>Click here to insert table of key statistics</a:t>
            </a:r>
          </a:p>
        </p:txBody>
      </p:sp>
    </p:spTree>
    <p:extLst>
      <p:ext uri="{BB962C8B-B14F-4D97-AF65-F5344CB8AC3E}">
        <p14:creationId xmlns:p14="http://schemas.microsoft.com/office/powerpoint/2010/main" val="4270006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ections x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2" name="Text Placeholder 6">
            <a:extLst>
              <a:ext uri="{FF2B5EF4-FFF2-40B4-BE49-F238E27FC236}">
                <a16:creationId xmlns:a16="http://schemas.microsoft.com/office/drawing/2014/main" id="{EBE7520D-509A-F842-94ED-AAD1AE6286C2}"/>
              </a:ext>
            </a:extLst>
          </p:cNvPr>
          <p:cNvSpPr>
            <a:spLocks noGrp="1"/>
          </p:cNvSpPr>
          <p:nvPr>
            <p:ph type="body" sz="quarter" idx="14"/>
          </p:nvPr>
        </p:nvSpPr>
        <p:spPr>
          <a:xfrm>
            <a:off x="515939"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17" name="Text Placeholder 8">
            <a:extLst>
              <a:ext uri="{FF2B5EF4-FFF2-40B4-BE49-F238E27FC236}">
                <a16:creationId xmlns:a16="http://schemas.microsoft.com/office/drawing/2014/main" id="{E867F760-C803-3AA5-7534-42750FD6DB15}"/>
              </a:ext>
            </a:extLst>
          </p:cNvPr>
          <p:cNvSpPr>
            <a:spLocks noGrp="1"/>
          </p:cNvSpPr>
          <p:nvPr>
            <p:ph type="body" idx="13"/>
          </p:nvPr>
        </p:nvSpPr>
        <p:spPr>
          <a:xfrm>
            <a:off x="531132"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 name="Text Placeholder 6">
            <a:extLst>
              <a:ext uri="{FF2B5EF4-FFF2-40B4-BE49-F238E27FC236}">
                <a16:creationId xmlns:a16="http://schemas.microsoft.com/office/drawing/2014/main" id="{3FBFCDEF-6E12-C006-44B4-B2738D079269}"/>
              </a:ext>
            </a:extLst>
          </p:cNvPr>
          <p:cNvSpPr>
            <a:spLocks noGrp="1"/>
          </p:cNvSpPr>
          <p:nvPr>
            <p:ph type="body" sz="quarter" idx="15"/>
          </p:nvPr>
        </p:nvSpPr>
        <p:spPr>
          <a:xfrm>
            <a:off x="4380334"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1" name="Text Placeholder 8">
            <a:extLst>
              <a:ext uri="{FF2B5EF4-FFF2-40B4-BE49-F238E27FC236}">
                <a16:creationId xmlns:a16="http://schemas.microsoft.com/office/drawing/2014/main" id="{3B5895DB-1292-CE69-F1CC-CA026DACAC13}"/>
              </a:ext>
            </a:extLst>
          </p:cNvPr>
          <p:cNvSpPr>
            <a:spLocks noGrp="1"/>
          </p:cNvSpPr>
          <p:nvPr>
            <p:ph type="body" idx="16"/>
          </p:nvPr>
        </p:nvSpPr>
        <p:spPr>
          <a:xfrm>
            <a:off x="4395527"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2" name="Text Placeholder 6">
            <a:extLst>
              <a:ext uri="{FF2B5EF4-FFF2-40B4-BE49-F238E27FC236}">
                <a16:creationId xmlns:a16="http://schemas.microsoft.com/office/drawing/2014/main" id="{4394A274-82C6-2D1C-8004-8E7FF7B76E26}"/>
              </a:ext>
            </a:extLst>
          </p:cNvPr>
          <p:cNvSpPr>
            <a:spLocks noGrp="1"/>
          </p:cNvSpPr>
          <p:nvPr>
            <p:ph type="body" sz="quarter" idx="17"/>
          </p:nvPr>
        </p:nvSpPr>
        <p:spPr>
          <a:xfrm>
            <a:off x="8169806" y="1319651"/>
            <a:ext cx="3495194" cy="343847"/>
          </a:xfrm>
        </p:spPr>
        <p:txBody>
          <a:bodyPr>
            <a:normAutofit/>
          </a:bodyPr>
          <a:lstStyle>
            <a:lvl1pPr>
              <a:defRPr sz="1800" b="1">
                <a:solidFill>
                  <a:schemeClr val="bg2"/>
                </a:solidFill>
              </a:defRPr>
            </a:lvl1pPr>
          </a:lstStyle>
          <a:p>
            <a:pPr lvl="0"/>
            <a:r>
              <a:rPr lang="en-GB"/>
              <a:t>Click to edit Master text styles</a:t>
            </a:r>
          </a:p>
        </p:txBody>
      </p:sp>
      <p:sp>
        <p:nvSpPr>
          <p:cNvPr id="23" name="Text Placeholder 8">
            <a:extLst>
              <a:ext uri="{FF2B5EF4-FFF2-40B4-BE49-F238E27FC236}">
                <a16:creationId xmlns:a16="http://schemas.microsoft.com/office/drawing/2014/main" id="{B32BCAEC-CD76-D152-C494-48F60F7BFD47}"/>
              </a:ext>
            </a:extLst>
          </p:cNvPr>
          <p:cNvSpPr>
            <a:spLocks noGrp="1"/>
          </p:cNvSpPr>
          <p:nvPr>
            <p:ph type="body" idx="18"/>
          </p:nvPr>
        </p:nvSpPr>
        <p:spPr>
          <a:xfrm>
            <a:off x="8184999" y="1708830"/>
            <a:ext cx="3485283" cy="4204608"/>
          </a:xfrm>
        </p:spPr>
        <p:txBody>
          <a:bodyPr numCol="1" spcCol="180000">
            <a:normAutofit/>
          </a:bodyPr>
          <a:lstStyle>
            <a:lvl1pPr marL="342900" indent="-342900">
              <a:buClr>
                <a:schemeClr val="bg2"/>
              </a:buClr>
              <a:buFont typeface="Arial" panose="020B0604020202020204" pitchFamily="34" charset="0"/>
              <a:buChar char="•"/>
              <a:defRPr sz="16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52205529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Headshots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9" name="Picture Placeholder 9">
            <a:extLst>
              <a:ext uri="{FF2B5EF4-FFF2-40B4-BE49-F238E27FC236}">
                <a16:creationId xmlns:a16="http://schemas.microsoft.com/office/drawing/2014/main" id="{F7144900-27CB-F8C8-8750-EBFD50556D3C}"/>
              </a:ext>
            </a:extLst>
          </p:cNvPr>
          <p:cNvSpPr>
            <a:spLocks noGrp="1"/>
          </p:cNvSpPr>
          <p:nvPr>
            <p:ph type="pic" sz="quarter" idx="20" hasCustomPrompt="1"/>
          </p:nvPr>
        </p:nvSpPr>
        <p:spPr>
          <a:xfrm>
            <a:off x="515937"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1" name="Picture Placeholder 9">
            <a:extLst>
              <a:ext uri="{FF2B5EF4-FFF2-40B4-BE49-F238E27FC236}">
                <a16:creationId xmlns:a16="http://schemas.microsoft.com/office/drawing/2014/main" id="{BA371966-686F-3873-1B61-8D4F2F1781AB}"/>
              </a:ext>
            </a:extLst>
          </p:cNvPr>
          <p:cNvSpPr>
            <a:spLocks noGrp="1"/>
          </p:cNvSpPr>
          <p:nvPr>
            <p:ph type="pic" sz="quarter" idx="21" hasCustomPrompt="1"/>
          </p:nvPr>
        </p:nvSpPr>
        <p:spPr>
          <a:xfrm>
            <a:off x="6409056" y="1738603"/>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2" name="Text Placeholder 15">
            <a:extLst>
              <a:ext uri="{FF2B5EF4-FFF2-40B4-BE49-F238E27FC236}">
                <a16:creationId xmlns:a16="http://schemas.microsoft.com/office/drawing/2014/main" id="{71BA048F-6972-4609-34F2-EF8FDBBDBB0C}"/>
              </a:ext>
            </a:extLst>
          </p:cNvPr>
          <p:cNvSpPr>
            <a:spLocks noGrp="1"/>
          </p:cNvSpPr>
          <p:nvPr>
            <p:ph type="body" sz="quarter" idx="22"/>
          </p:nvPr>
        </p:nvSpPr>
        <p:spPr>
          <a:xfrm>
            <a:off x="8234278"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17" name="Picture Placeholder 9">
            <a:extLst>
              <a:ext uri="{FF2B5EF4-FFF2-40B4-BE49-F238E27FC236}">
                <a16:creationId xmlns:a16="http://schemas.microsoft.com/office/drawing/2014/main" id="{224FF60B-6BD0-9B1E-2959-11D6263640AF}"/>
              </a:ext>
            </a:extLst>
          </p:cNvPr>
          <p:cNvSpPr>
            <a:spLocks noGrp="1"/>
          </p:cNvSpPr>
          <p:nvPr>
            <p:ph type="pic" sz="quarter" idx="25" hasCustomPrompt="1"/>
          </p:nvPr>
        </p:nvSpPr>
        <p:spPr>
          <a:xfrm>
            <a:off x="515937"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8" name="Picture Placeholder 9">
            <a:extLst>
              <a:ext uri="{FF2B5EF4-FFF2-40B4-BE49-F238E27FC236}">
                <a16:creationId xmlns:a16="http://schemas.microsoft.com/office/drawing/2014/main" id="{2DB6CCCB-718D-70C8-7A09-2EE0D7144525}"/>
              </a:ext>
            </a:extLst>
          </p:cNvPr>
          <p:cNvSpPr>
            <a:spLocks noGrp="1"/>
          </p:cNvSpPr>
          <p:nvPr>
            <p:ph type="pic" sz="quarter" idx="27" hasCustomPrompt="1"/>
          </p:nvPr>
        </p:nvSpPr>
        <p:spPr>
          <a:xfrm>
            <a:off x="6409056" y="3998564"/>
            <a:ext cx="1517373" cy="1517373"/>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105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19" name="Text Placeholder 15">
            <a:extLst>
              <a:ext uri="{FF2B5EF4-FFF2-40B4-BE49-F238E27FC236}">
                <a16:creationId xmlns:a16="http://schemas.microsoft.com/office/drawing/2014/main" id="{B6878B28-F503-455B-0FEA-80DE70905427}"/>
              </a:ext>
            </a:extLst>
          </p:cNvPr>
          <p:cNvSpPr>
            <a:spLocks noGrp="1"/>
          </p:cNvSpPr>
          <p:nvPr>
            <p:ph type="body" sz="quarter" idx="28"/>
          </p:nvPr>
        </p:nvSpPr>
        <p:spPr>
          <a:xfrm>
            <a:off x="8234278"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0" name="Text Placeholder 15">
            <a:extLst>
              <a:ext uri="{FF2B5EF4-FFF2-40B4-BE49-F238E27FC236}">
                <a16:creationId xmlns:a16="http://schemas.microsoft.com/office/drawing/2014/main" id="{AAADD6C4-F1D9-F92B-C5FD-4B4DA8B17CF1}"/>
              </a:ext>
            </a:extLst>
          </p:cNvPr>
          <p:cNvSpPr>
            <a:spLocks noGrp="1"/>
          </p:cNvSpPr>
          <p:nvPr>
            <p:ph type="body" sz="quarter" idx="29"/>
          </p:nvPr>
        </p:nvSpPr>
        <p:spPr>
          <a:xfrm>
            <a:off x="2333196" y="1915486"/>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1" name="Text Placeholder 15">
            <a:extLst>
              <a:ext uri="{FF2B5EF4-FFF2-40B4-BE49-F238E27FC236}">
                <a16:creationId xmlns:a16="http://schemas.microsoft.com/office/drawing/2014/main" id="{A5E09E69-6CAD-B355-9823-320AB8FAE66F}"/>
              </a:ext>
            </a:extLst>
          </p:cNvPr>
          <p:cNvSpPr>
            <a:spLocks noGrp="1"/>
          </p:cNvSpPr>
          <p:nvPr>
            <p:ph type="body" sz="quarter" idx="30"/>
          </p:nvPr>
        </p:nvSpPr>
        <p:spPr>
          <a:xfrm>
            <a:off x="2333196" y="4175447"/>
            <a:ext cx="3355742" cy="1163606"/>
          </a:xfrm>
        </p:spPr>
        <p:txBody>
          <a:bodyPr anchor="ctr">
            <a:noAutofit/>
          </a:bodyPr>
          <a:lstStyle>
            <a:lvl1pPr marL="0" indent="0">
              <a:lnSpc>
                <a:spcPct val="90000"/>
              </a:lnSpc>
              <a:spcBef>
                <a:spcPts val="0"/>
              </a:spcBef>
              <a:spcAft>
                <a:spcPts val="300"/>
              </a:spcAft>
              <a:buNone/>
              <a:defRPr sz="18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18268095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Headshots x9">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8"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699411" y="1711994"/>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24" name="Picture Placeholder 9">
            <a:extLst>
              <a:ext uri="{FF2B5EF4-FFF2-40B4-BE49-F238E27FC236}">
                <a16:creationId xmlns:a16="http://schemas.microsoft.com/office/drawing/2014/main" id="{25EC710C-2932-CFFF-F55D-955597F0FB30}"/>
              </a:ext>
            </a:extLst>
          </p:cNvPr>
          <p:cNvSpPr>
            <a:spLocks noGrp="1"/>
          </p:cNvSpPr>
          <p:nvPr>
            <p:ph type="pic" sz="quarter" idx="21" hasCustomPrompt="1"/>
          </p:nvPr>
        </p:nvSpPr>
        <p:spPr>
          <a:xfrm>
            <a:off x="4335796"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5" name="Text Placeholder 15">
            <a:extLst>
              <a:ext uri="{FF2B5EF4-FFF2-40B4-BE49-F238E27FC236}">
                <a16:creationId xmlns:a16="http://schemas.microsoft.com/office/drawing/2014/main" id="{247CB122-DF3E-CDA7-027B-26E525434AE2}"/>
              </a:ext>
            </a:extLst>
          </p:cNvPr>
          <p:cNvSpPr>
            <a:spLocks noGrp="1"/>
          </p:cNvSpPr>
          <p:nvPr>
            <p:ph type="body" sz="quarter" idx="22"/>
          </p:nvPr>
        </p:nvSpPr>
        <p:spPr>
          <a:xfrm>
            <a:off x="5527232"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0" name="Picture Placeholder 9">
            <a:extLst>
              <a:ext uri="{FF2B5EF4-FFF2-40B4-BE49-F238E27FC236}">
                <a16:creationId xmlns:a16="http://schemas.microsoft.com/office/drawing/2014/main" id="{27971BF0-784D-F3CF-2C6F-CA5180542041}"/>
              </a:ext>
            </a:extLst>
          </p:cNvPr>
          <p:cNvSpPr>
            <a:spLocks noGrp="1"/>
          </p:cNvSpPr>
          <p:nvPr>
            <p:ph type="pic" sz="quarter" idx="23" hasCustomPrompt="1"/>
          </p:nvPr>
        </p:nvSpPr>
        <p:spPr>
          <a:xfrm>
            <a:off x="8220024" y="1711994"/>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1" name="Text Placeholder 15">
            <a:extLst>
              <a:ext uri="{FF2B5EF4-FFF2-40B4-BE49-F238E27FC236}">
                <a16:creationId xmlns:a16="http://schemas.microsoft.com/office/drawing/2014/main" id="{0B2CA69D-267F-C90D-4248-B4C35F26DF79}"/>
              </a:ext>
            </a:extLst>
          </p:cNvPr>
          <p:cNvSpPr>
            <a:spLocks noGrp="1"/>
          </p:cNvSpPr>
          <p:nvPr>
            <p:ph type="body" sz="quarter" idx="24"/>
          </p:nvPr>
        </p:nvSpPr>
        <p:spPr>
          <a:xfrm>
            <a:off x="9411460" y="1711994"/>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2" name="Picture Placeholder 9">
            <a:extLst>
              <a:ext uri="{FF2B5EF4-FFF2-40B4-BE49-F238E27FC236}">
                <a16:creationId xmlns:a16="http://schemas.microsoft.com/office/drawing/2014/main" id="{5897A2C1-9865-7BB8-2197-358370EFD4AC}"/>
              </a:ext>
            </a:extLst>
          </p:cNvPr>
          <p:cNvSpPr>
            <a:spLocks noGrp="1"/>
          </p:cNvSpPr>
          <p:nvPr>
            <p:ph type="pic" sz="quarter" idx="25" hasCustomPrompt="1"/>
          </p:nvPr>
        </p:nvSpPr>
        <p:spPr>
          <a:xfrm>
            <a:off x="515938"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3" name="Text Placeholder 15">
            <a:extLst>
              <a:ext uri="{FF2B5EF4-FFF2-40B4-BE49-F238E27FC236}">
                <a16:creationId xmlns:a16="http://schemas.microsoft.com/office/drawing/2014/main" id="{62920B1E-EBA9-626D-6305-A1ADAE904D1A}"/>
              </a:ext>
            </a:extLst>
          </p:cNvPr>
          <p:cNvSpPr>
            <a:spLocks noGrp="1"/>
          </p:cNvSpPr>
          <p:nvPr>
            <p:ph type="body" sz="quarter" idx="26"/>
          </p:nvPr>
        </p:nvSpPr>
        <p:spPr>
          <a:xfrm>
            <a:off x="1699411" y="3155667"/>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4" name="Picture Placeholder 9">
            <a:extLst>
              <a:ext uri="{FF2B5EF4-FFF2-40B4-BE49-F238E27FC236}">
                <a16:creationId xmlns:a16="http://schemas.microsoft.com/office/drawing/2014/main" id="{544F1E77-8814-8A3B-D86A-076D4023ACA7}"/>
              </a:ext>
            </a:extLst>
          </p:cNvPr>
          <p:cNvSpPr>
            <a:spLocks noGrp="1"/>
          </p:cNvSpPr>
          <p:nvPr>
            <p:ph type="pic" sz="quarter" idx="27" hasCustomPrompt="1"/>
          </p:nvPr>
        </p:nvSpPr>
        <p:spPr>
          <a:xfrm>
            <a:off x="4335796"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5" name="Text Placeholder 15">
            <a:extLst>
              <a:ext uri="{FF2B5EF4-FFF2-40B4-BE49-F238E27FC236}">
                <a16:creationId xmlns:a16="http://schemas.microsoft.com/office/drawing/2014/main" id="{C7619CC2-0DAA-26FC-AEAA-30394D48883A}"/>
              </a:ext>
            </a:extLst>
          </p:cNvPr>
          <p:cNvSpPr>
            <a:spLocks noGrp="1"/>
          </p:cNvSpPr>
          <p:nvPr>
            <p:ph type="body" sz="quarter" idx="28"/>
          </p:nvPr>
        </p:nvSpPr>
        <p:spPr>
          <a:xfrm>
            <a:off x="5527232"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6" name="Picture Placeholder 9">
            <a:extLst>
              <a:ext uri="{FF2B5EF4-FFF2-40B4-BE49-F238E27FC236}">
                <a16:creationId xmlns:a16="http://schemas.microsoft.com/office/drawing/2014/main" id="{8FAFCD1B-5A84-929A-D622-CC609C41B001}"/>
              </a:ext>
            </a:extLst>
          </p:cNvPr>
          <p:cNvSpPr>
            <a:spLocks noGrp="1"/>
          </p:cNvSpPr>
          <p:nvPr>
            <p:ph type="pic" sz="quarter" idx="29" hasCustomPrompt="1"/>
          </p:nvPr>
        </p:nvSpPr>
        <p:spPr>
          <a:xfrm>
            <a:off x="8220024" y="3155667"/>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7" name="Text Placeholder 15">
            <a:extLst>
              <a:ext uri="{FF2B5EF4-FFF2-40B4-BE49-F238E27FC236}">
                <a16:creationId xmlns:a16="http://schemas.microsoft.com/office/drawing/2014/main" id="{32DEC219-4AAE-290C-5636-F26705700111}"/>
              </a:ext>
            </a:extLst>
          </p:cNvPr>
          <p:cNvSpPr>
            <a:spLocks noGrp="1"/>
          </p:cNvSpPr>
          <p:nvPr>
            <p:ph type="body" sz="quarter" idx="30"/>
          </p:nvPr>
        </p:nvSpPr>
        <p:spPr>
          <a:xfrm>
            <a:off x="9411460" y="3155667"/>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48" name="Picture Placeholder 9">
            <a:extLst>
              <a:ext uri="{FF2B5EF4-FFF2-40B4-BE49-F238E27FC236}">
                <a16:creationId xmlns:a16="http://schemas.microsoft.com/office/drawing/2014/main" id="{B2CF404E-74E2-7F8B-678B-6E7F764D9BF2}"/>
              </a:ext>
            </a:extLst>
          </p:cNvPr>
          <p:cNvSpPr>
            <a:spLocks noGrp="1"/>
          </p:cNvSpPr>
          <p:nvPr>
            <p:ph type="pic" sz="quarter" idx="31" hasCustomPrompt="1"/>
          </p:nvPr>
        </p:nvSpPr>
        <p:spPr>
          <a:xfrm>
            <a:off x="515938"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49" name="Text Placeholder 15">
            <a:extLst>
              <a:ext uri="{FF2B5EF4-FFF2-40B4-BE49-F238E27FC236}">
                <a16:creationId xmlns:a16="http://schemas.microsoft.com/office/drawing/2014/main" id="{494146F5-9D36-2EF7-388E-A72B6DA0D9BB}"/>
              </a:ext>
            </a:extLst>
          </p:cNvPr>
          <p:cNvSpPr>
            <a:spLocks noGrp="1"/>
          </p:cNvSpPr>
          <p:nvPr>
            <p:ph type="body" sz="quarter" idx="32"/>
          </p:nvPr>
        </p:nvSpPr>
        <p:spPr>
          <a:xfrm>
            <a:off x="1699411" y="4599456"/>
            <a:ext cx="2116757" cy="987159"/>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0" name="Picture Placeholder 9">
            <a:extLst>
              <a:ext uri="{FF2B5EF4-FFF2-40B4-BE49-F238E27FC236}">
                <a16:creationId xmlns:a16="http://schemas.microsoft.com/office/drawing/2014/main" id="{B71BEAAD-C8C5-6988-5CBE-F7E302410597}"/>
              </a:ext>
            </a:extLst>
          </p:cNvPr>
          <p:cNvSpPr>
            <a:spLocks noGrp="1"/>
          </p:cNvSpPr>
          <p:nvPr>
            <p:ph type="pic" sz="quarter" idx="33" hasCustomPrompt="1"/>
          </p:nvPr>
        </p:nvSpPr>
        <p:spPr>
          <a:xfrm>
            <a:off x="4335796"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1" name="Text Placeholder 15">
            <a:extLst>
              <a:ext uri="{FF2B5EF4-FFF2-40B4-BE49-F238E27FC236}">
                <a16:creationId xmlns:a16="http://schemas.microsoft.com/office/drawing/2014/main" id="{138E6919-019E-02BB-5D0D-FF9C12142411}"/>
              </a:ext>
            </a:extLst>
          </p:cNvPr>
          <p:cNvSpPr>
            <a:spLocks noGrp="1"/>
          </p:cNvSpPr>
          <p:nvPr>
            <p:ph type="body" sz="quarter" idx="34"/>
          </p:nvPr>
        </p:nvSpPr>
        <p:spPr>
          <a:xfrm>
            <a:off x="5527232"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2" name="Picture Placeholder 9">
            <a:extLst>
              <a:ext uri="{FF2B5EF4-FFF2-40B4-BE49-F238E27FC236}">
                <a16:creationId xmlns:a16="http://schemas.microsoft.com/office/drawing/2014/main" id="{50AEE6D7-E551-8465-B986-00D61EB9730A}"/>
              </a:ext>
            </a:extLst>
          </p:cNvPr>
          <p:cNvSpPr>
            <a:spLocks noGrp="1"/>
          </p:cNvSpPr>
          <p:nvPr>
            <p:ph type="pic" sz="quarter" idx="35" hasCustomPrompt="1"/>
          </p:nvPr>
        </p:nvSpPr>
        <p:spPr>
          <a:xfrm>
            <a:off x="8220024" y="4599456"/>
            <a:ext cx="987159" cy="987159"/>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3" name="Text Placeholder 15">
            <a:extLst>
              <a:ext uri="{FF2B5EF4-FFF2-40B4-BE49-F238E27FC236}">
                <a16:creationId xmlns:a16="http://schemas.microsoft.com/office/drawing/2014/main" id="{EABA07AD-B083-3DC8-2E9C-6607785D0D9F}"/>
              </a:ext>
            </a:extLst>
          </p:cNvPr>
          <p:cNvSpPr>
            <a:spLocks noGrp="1"/>
          </p:cNvSpPr>
          <p:nvPr>
            <p:ph type="body" sz="quarter" idx="36"/>
          </p:nvPr>
        </p:nvSpPr>
        <p:spPr>
          <a:xfrm>
            <a:off x="9411460" y="4599456"/>
            <a:ext cx="2173163" cy="987101"/>
          </a:xfrm>
        </p:spPr>
        <p:txBody>
          <a:bodyPr anchor="ctr">
            <a:noAutofit/>
          </a:bodyPr>
          <a:lstStyle>
            <a:lvl1pPr marL="0" indent="0">
              <a:lnSpc>
                <a:spcPct val="90000"/>
              </a:lnSpc>
              <a:spcBef>
                <a:spcPts val="0"/>
              </a:spcBef>
              <a:spcAft>
                <a:spcPts val="300"/>
              </a:spcAft>
              <a:buNone/>
              <a:defRPr sz="14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4294147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Headshots x1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22" name="Picture Placeholder 9">
            <a:extLst>
              <a:ext uri="{FF2B5EF4-FFF2-40B4-BE49-F238E27FC236}">
                <a16:creationId xmlns:a16="http://schemas.microsoft.com/office/drawing/2014/main" id="{9DD9632F-ADC6-0F07-8F3F-62F1AF846E10}"/>
              </a:ext>
            </a:extLst>
          </p:cNvPr>
          <p:cNvSpPr>
            <a:spLocks noGrp="1"/>
          </p:cNvSpPr>
          <p:nvPr>
            <p:ph type="pic" sz="quarter" idx="20" hasCustomPrompt="1"/>
          </p:nvPr>
        </p:nvSpPr>
        <p:spPr>
          <a:xfrm>
            <a:off x="515939"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23" name="Text Placeholder 15">
            <a:extLst>
              <a:ext uri="{FF2B5EF4-FFF2-40B4-BE49-F238E27FC236}">
                <a16:creationId xmlns:a16="http://schemas.microsoft.com/office/drawing/2014/main" id="{A6BDD17B-1F38-C02C-FBE9-A0D8E16AB19C}"/>
              </a:ext>
            </a:extLst>
          </p:cNvPr>
          <p:cNvSpPr>
            <a:spLocks noGrp="1"/>
          </p:cNvSpPr>
          <p:nvPr>
            <p:ph type="body" sz="quarter" idx="15"/>
          </p:nvPr>
        </p:nvSpPr>
        <p:spPr>
          <a:xfrm>
            <a:off x="1596367"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39" name="Picture Placeholder 9">
            <a:extLst>
              <a:ext uri="{FF2B5EF4-FFF2-40B4-BE49-F238E27FC236}">
                <a16:creationId xmlns:a16="http://schemas.microsoft.com/office/drawing/2014/main" id="{0A36E1BF-5D7A-3667-C65B-2DB32E2BD388}"/>
              </a:ext>
            </a:extLst>
          </p:cNvPr>
          <p:cNvSpPr>
            <a:spLocks noGrp="1"/>
          </p:cNvSpPr>
          <p:nvPr>
            <p:ph type="pic" sz="quarter" idx="43" hasCustomPrompt="1"/>
          </p:nvPr>
        </p:nvSpPr>
        <p:spPr>
          <a:xfrm>
            <a:off x="515939"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4" name="Text Placeholder 15">
            <a:extLst>
              <a:ext uri="{FF2B5EF4-FFF2-40B4-BE49-F238E27FC236}">
                <a16:creationId xmlns:a16="http://schemas.microsoft.com/office/drawing/2014/main" id="{A3EF6248-9648-B0CE-3E04-C8F8A63036EA}"/>
              </a:ext>
            </a:extLst>
          </p:cNvPr>
          <p:cNvSpPr>
            <a:spLocks noGrp="1"/>
          </p:cNvSpPr>
          <p:nvPr>
            <p:ph type="body" sz="quarter" idx="44"/>
          </p:nvPr>
        </p:nvSpPr>
        <p:spPr>
          <a:xfrm>
            <a:off x="1596367"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5" name="Picture Placeholder 9">
            <a:extLst>
              <a:ext uri="{FF2B5EF4-FFF2-40B4-BE49-F238E27FC236}">
                <a16:creationId xmlns:a16="http://schemas.microsoft.com/office/drawing/2014/main" id="{C5444EBA-19D0-8678-BDDD-147CE44BC1E1}"/>
              </a:ext>
            </a:extLst>
          </p:cNvPr>
          <p:cNvSpPr>
            <a:spLocks noGrp="1"/>
          </p:cNvSpPr>
          <p:nvPr>
            <p:ph type="pic" sz="quarter" idx="45" hasCustomPrompt="1"/>
          </p:nvPr>
        </p:nvSpPr>
        <p:spPr>
          <a:xfrm>
            <a:off x="515939"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6" name="Text Placeholder 15">
            <a:extLst>
              <a:ext uri="{FF2B5EF4-FFF2-40B4-BE49-F238E27FC236}">
                <a16:creationId xmlns:a16="http://schemas.microsoft.com/office/drawing/2014/main" id="{7D5C4711-97F4-DDD0-D960-DEDF44E5F474}"/>
              </a:ext>
            </a:extLst>
          </p:cNvPr>
          <p:cNvSpPr>
            <a:spLocks noGrp="1"/>
          </p:cNvSpPr>
          <p:nvPr>
            <p:ph type="body" sz="quarter" idx="46"/>
          </p:nvPr>
        </p:nvSpPr>
        <p:spPr>
          <a:xfrm>
            <a:off x="1596367"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7" name="Picture Placeholder 9">
            <a:extLst>
              <a:ext uri="{FF2B5EF4-FFF2-40B4-BE49-F238E27FC236}">
                <a16:creationId xmlns:a16="http://schemas.microsoft.com/office/drawing/2014/main" id="{E65DD9AF-BC5A-0D6D-203A-19C299826DFB}"/>
              </a:ext>
            </a:extLst>
          </p:cNvPr>
          <p:cNvSpPr>
            <a:spLocks noGrp="1"/>
          </p:cNvSpPr>
          <p:nvPr>
            <p:ph type="pic" sz="quarter" idx="47" hasCustomPrompt="1"/>
          </p:nvPr>
        </p:nvSpPr>
        <p:spPr>
          <a:xfrm>
            <a:off x="515939"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58" name="Text Placeholder 15">
            <a:extLst>
              <a:ext uri="{FF2B5EF4-FFF2-40B4-BE49-F238E27FC236}">
                <a16:creationId xmlns:a16="http://schemas.microsoft.com/office/drawing/2014/main" id="{50F33994-9EA1-2A51-A537-50F4FB57B23A}"/>
              </a:ext>
            </a:extLst>
          </p:cNvPr>
          <p:cNvSpPr>
            <a:spLocks noGrp="1"/>
          </p:cNvSpPr>
          <p:nvPr>
            <p:ph type="body" sz="quarter" idx="48"/>
          </p:nvPr>
        </p:nvSpPr>
        <p:spPr>
          <a:xfrm>
            <a:off x="1596367"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59" name="Picture Placeholder 9">
            <a:extLst>
              <a:ext uri="{FF2B5EF4-FFF2-40B4-BE49-F238E27FC236}">
                <a16:creationId xmlns:a16="http://schemas.microsoft.com/office/drawing/2014/main" id="{F4BC789A-02DE-1B25-C17D-56031BFFAC79}"/>
              </a:ext>
            </a:extLst>
          </p:cNvPr>
          <p:cNvSpPr>
            <a:spLocks noGrp="1"/>
          </p:cNvSpPr>
          <p:nvPr>
            <p:ph type="pic" sz="quarter" idx="49" hasCustomPrompt="1"/>
          </p:nvPr>
        </p:nvSpPr>
        <p:spPr>
          <a:xfrm>
            <a:off x="4357530"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0" name="Text Placeholder 15">
            <a:extLst>
              <a:ext uri="{FF2B5EF4-FFF2-40B4-BE49-F238E27FC236}">
                <a16:creationId xmlns:a16="http://schemas.microsoft.com/office/drawing/2014/main" id="{397D8B8C-1AD2-D2A1-C4BA-DC06F2B6EF69}"/>
              </a:ext>
            </a:extLst>
          </p:cNvPr>
          <p:cNvSpPr>
            <a:spLocks noGrp="1"/>
          </p:cNvSpPr>
          <p:nvPr>
            <p:ph type="body" sz="quarter" idx="50"/>
          </p:nvPr>
        </p:nvSpPr>
        <p:spPr>
          <a:xfrm>
            <a:off x="5437958"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1" name="Picture Placeholder 9">
            <a:extLst>
              <a:ext uri="{FF2B5EF4-FFF2-40B4-BE49-F238E27FC236}">
                <a16:creationId xmlns:a16="http://schemas.microsoft.com/office/drawing/2014/main" id="{96F24F90-0E84-D6E6-53DE-5CA754BCC220}"/>
              </a:ext>
            </a:extLst>
          </p:cNvPr>
          <p:cNvSpPr>
            <a:spLocks noGrp="1"/>
          </p:cNvSpPr>
          <p:nvPr>
            <p:ph type="pic" sz="quarter" idx="51" hasCustomPrompt="1"/>
          </p:nvPr>
        </p:nvSpPr>
        <p:spPr>
          <a:xfrm>
            <a:off x="4357530"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2" name="Text Placeholder 15">
            <a:extLst>
              <a:ext uri="{FF2B5EF4-FFF2-40B4-BE49-F238E27FC236}">
                <a16:creationId xmlns:a16="http://schemas.microsoft.com/office/drawing/2014/main" id="{FEE53D37-03B9-FEA3-D9B3-377C5ACE8FBB}"/>
              </a:ext>
            </a:extLst>
          </p:cNvPr>
          <p:cNvSpPr>
            <a:spLocks noGrp="1"/>
          </p:cNvSpPr>
          <p:nvPr>
            <p:ph type="body" sz="quarter" idx="52"/>
          </p:nvPr>
        </p:nvSpPr>
        <p:spPr>
          <a:xfrm>
            <a:off x="5437958"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3" name="Picture Placeholder 9">
            <a:extLst>
              <a:ext uri="{FF2B5EF4-FFF2-40B4-BE49-F238E27FC236}">
                <a16:creationId xmlns:a16="http://schemas.microsoft.com/office/drawing/2014/main" id="{D91880C0-5866-3A2D-E9A1-293A080C3CBC}"/>
              </a:ext>
            </a:extLst>
          </p:cNvPr>
          <p:cNvSpPr>
            <a:spLocks noGrp="1"/>
          </p:cNvSpPr>
          <p:nvPr>
            <p:ph type="pic" sz="quarter" idx="53" hasCustomPrompt="1"/>
          </p:nvPr>
        </p:nvSpPr>
        <p:spPr>
          <a:xfrm>
            <a:off x="4357530"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4" name="Text Placeholder 15">
            <a:extLst>
              <a:ext uri="{FF2B5EF4-FFF2-40B4-BE49-F238E27FC236}">
                <a16:creationId xmlns:a16="http://schemas.microsoft.com/office/drawing/2014/main" id="{68479F4A-C40B-C6DF-03E8-C507FF3D4573}"/>
              </a:ext>
            </a:extLst>
          </p:cNvPr>
          <p:cNvSpPr>
            <a:spLocks noGrp="1"/>
          </p:cNvSpPr>
          <p:nvPr>
            <p:ph type="body" sz="quarter" idx="54"/>
          </p:nvPr>
        </p:nvSpPr>
        <p:spPr>
          <a:xfrm>
            <a:off x="5437958"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5" name="Picture Placeholder 9">
            <a:extLst>
              <a:ext uri="{FF2B5EF4-FFF2-40B4-BE49-F238E27FC236}">
                <a16:creationId xmlns:a16="http://schemas.microsoft.com/office/drawing/2014/main" id="{C62DBBD6-D33E-DF74-5AE8-96D1913C8C20}"/>
              </a:ext>
            </a:extLst>
          </p:cNvPr>
          <p:cNvSpPr>
            <a:spLocks noGrp="1"/>
          </p:cNvSpPr>
          <p:nvPr>
            <p:ph type="pic" sz="quarter" idx="55" hasCustomPrompt="1"/>
          </p:nvPr>
        </p:nvSpPr>
        <p:spPr>
          <a:xfrm>
            <a:off x="4357530"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6" name="Text Placeholder 15">
            <a:extLst>
              <a:ext uri="{FF2B5EF4-FFF2-40B4-BE49-F238E27FC236}">
                <a16:creationId xmlns:a16="http://schemas.microsoft.com/office/drawing/2014/main" id="{05529239-A4B5-258D-03F5-01D3ADFE8873}"/>
              </a:ext>
            </a:extLst>
          </p:cNvPr>
          <p:cNvSpPr>
            <a:spLocks noGrp="1"/>
          </p:cNvSpPr>
          <p:nvPr>
            <p:ph type="body" sz="quarter" idx="56"/>
          </p:nvPr>
        </p:nvSpPr>
        <p:spPr>
          <a:xfrm>
            <a:off x="5437958"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7" name="Picture Placeholder 9">
            <a:extLst>
              <a:ext uri="{FF2B5EF4-FFF2-40B4-BE49-F238E27FC236}">
                <a16:creationId xmlns:a16="http://schemas.microsoft.com/office/drawing/2014/main" id="{114AD459-859C-6C0F-FB75-4B02606E57BB}"/>
              </a:ext>
            </a:extLst>
          </p:cNvPr>
          <p:cNvSpPr>
            <a:spLocks noGrp="1"/>
          </p:cNvSpPr>
          <p:nvPr>
            <p:ph type="pic" sz="quarter" idx="57" hasCustomPrompt="1"/>
          </p:nvPr>
        </p:nvSpPr>
        <p:spPr>
          <a:xfrm>
            <a:off x="8199122" y="1711995"/>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68" name="Text Placeholder 15">
            <a:extLst>
              <a:ext uri="{FF2B5EF4-FFF2-40B4-BE49-F238E27FC236}">
                <a16:creationId xmlns:a16="http://schemas.microsoft.com/office/drawing/2014/main" id="{4EAF0426-CCDA-221A-38EC-BBD417EBF569}"/>
              </a:ext>
            </a:extLst>
          </p:cNvPr>
          <p:cNvSpPr>
            <a:spLocks noGrp="1"/>
          </p:cNvSpPr>
          <p:nvPr>
            <p:ph type="body" sz="quarter" idx="58"/>
          </p:nvPr>
        </p:nvSpPr>
        <p:spPr>
          <a:xfrm>
            <a:off x="9279550" y="1711995"/>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69" name="Picture Placeholder 9">
            <a:extLst>
              <a:ext uri="{FF2B5EF4-FFF2-40B4-BE49-F238E27FC236}">
                <a16:creationId xmlns:a16="http://schemas.microsoft.com/office/drawing/2014/main" id="{EF2E7661-7F3A-851E-C60B-815DA8CE2A18}"/>
              </a:ext>
            </a:extLst>
          </p:cNvPr>
          <p:cNvSpPr>
            <a:spLocks noGrp="1"/>
          </p:cNvSpPr>
          <p:nvPr>
            <p:ph type="pic" sz="quarter" idx="59" hasCustomPrompt="1"/>
          </p:nvPr>
        </p:nvSpPr>
        <p:spPr>
          <a:xfrm>
            <a:off x="8199122" y="2786398"/>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0" name="Text Placeholder 15">
            <a:extLst>
              <a:ext uri="{FF2B5EF4-FFF2-40B4-BE49-F238E27FC236}">
                <a16:creationId xmlns:a16="http://schemas.microsoft.com/office/drawing/2014/main" id="{8748A2D7-29EB-EEF8-E6A5-383DA278969D}"/>
              </a:ext>
            </a:extLst>
          </p:cNvPr>
          <p:cNvSpPr>
            <a:spLocks noGrp="1"/>
          </p:cNvSpPr>
          <p:nvPr>
            <p:ph type="body" sz="quarter" idx="60"/>
          </p:nvPr>
        </p:nvSpPr>
        <p:spPr>
          <a:xfrm>
            <a:off x="9279550" y="2791091"/>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1" name="Picture Placeholder 9">
            <a:extLst>
              <a:ext uri="{FF2B5EF4-FFF2-40B4-BE49-F238E27FC236}">
                <a16:creationId xmlns:a16="http://schemas.microsoft.com/office/drawing/2014/main" id="{E88761E4-7653-636A-0723-500AE4782BC6}"/>
              </a:ext>
            </a:extLst>
          </p:cNvPr>
          <p:cNvSpPr>
            <a:spLocks noGrp="1"/>
          </p:cNvSpPr>
          <p:nvPr>
            <p:ph type="pic" sz="quarter" idx="61" hasCustomPrompt="1"/>
          </p:nvPr>
        </p:nvSpPr>
        <p:spPr>
          <a:xfrm>
            <a:off x="8199122" y="3870187"/>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2" name="Text Placeholder 15">
            <a:extLst>
              <a:ext uri="{FF2B5EF4-FFF2-40B4-BE49-F238E27FC236}">
                <a16:creationId xmlns:a16="http://schemas.microsoft.com/office/drawing/2014/main" id="{B10E2844-BD47-9C07-357D-9EA651BBCA67}"/>
              </a:ext>
            </a:extLst>
          </p:cNvPr>
          <p:cNvSpPr>
            <a:spLocks noGrp="1"/>
          </p:cNvSpPr>
          <p:nvPr>
            <p:ph type="body" sz="quarter" idx="62"/>
          </p:nvPr>
        </p:nvSpPr>
        <p:spPr>
          <a:xfrm>
            <a:off x="9279550" y="3870187"/>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
        <p:nvSpPr>
          <p:cNvPr id="73" name="Picture Placeholder 9">
            <a:extLst>
              <a:ext uri="{FF2B5EF4-FFF2-40B4-BE49-F238E27FC236}">
                <a16:creationId xmlns:a16="http://schemas.microsoft.com/office/drawing/2014/main" id="{310F2473-00CD-C33D-50C3-3F40271F3927}"/>
              </a:ext>
            </a:extLst>
          </p:cNvPr>
          <p:cNvSpPr>
            <a:spLocks noGrp="1"/>
          </p:cNvSpPr>
          <p:nvPr>
            <p:ph type="pic" sz="quarter" idx="63" hasCustomPrompt="1"/>
          </p:nvPr>
        </p:nvSpPr>
        <p:spPr>
          <a:xfrm>
            <a:off x="8199122" y="4949284"/>
            <a:ext cx="840422" cy="840422"/>
          </a:xfrm>
          <a:prstGeom prst="ellipse">
            <a:avLst/>
          </a:prstGeom>
          <a:solidFill>
            <a:schemeClr val="bg1">
              <a:lumMod val="95000"/>
            </a:schemeClr>
          </a:solidFill>
          <a:ln>
            <a:noFill/>
          </a:ln>
        </p:spPr>
        <p:txBody>
          <a:bodyPr anchor="ctr">
            <a:noAutofit/>
          </a:bodyPr>
          <a:lstStyle>
            <a:lvl1pPr marL="0" indent="0" algn="ctr">
              <a:lnSpc>
                <a:spcPct val="90000"/>
              </a:lnSpc>
              <a:spcBef>
                <a:spcPts val="0"/>
              </a:spcBef>
              <a:spcAft>
                <a:spcPts val="0"/>
              </a:spcAft>
              <a:buNone/>
              <a:defRPr sz="900" b="0" i="0">
                <a:solidFill>
                  <a:schemeClr val="bg1">
                    <a:lumMod val="50000"/>
                  </a:schemeClr>
                </a:solidFill>
                <a:latin typeface="Arial" panose="020B0604020202020204" pitchFamily="34" charset="0"/>
                <a:cs typeface="Arial" panose="020B0604020202020204" pitchFamily="34" charset="0"/>
              </a:defRPr>
            </a:lvl1pPr>
          </a:lstStyle>
          <a:p>
            <a:r>
              <a:rPr lang="en-GB"/>
              <a:t>Click icon to add headshot</a:t>
            </a:r>
          </a:p>
        </p:txBody>
      </p:sp>
      <p:sp>
        <p:nvSpPr>
          <p:cNvPr id="74" name="Text Placeholder 15">
            <a:extLst>
              <a:ext uri="{FF2B5EF4-FFF2-40B4-BE49-F238E27FC236}">
                <a16:creationId xmlns:a16="http://schemas.microsoft.com/office/drawing/2014/main" id="{789611C4-8E98-E2CF-35EB-922860C66E00}"/>
              </a:ext>
            </a:extLst>
          </p:cNvPr>
          <p:cNvSpPr>
            <a:spLocks noGrp="1"/>
          </p:cNvSpPr>
          <p:nvPr>
            <p:ph type="body" sz="quarter" idx="64"/>
          </p:nvPr>
        </p:nvSpPr>
        <p:spPr>
          <a:xfrm>
            <a:off x="9279550" y="4949284"/>
            <a:ext cx="2396513" cy="840422"/>
          </a:xfrm>
        </p:spPr>
        <p:txBody>
          <a:bodyPr anchor="ctr">
            <a:noAutofit/>
          </a:bodyPr>
          <a:lstStyle>
            <a:lvl1pPr marL="0" indent="0">
              <a:lnSpc>
                <a:spcPct val="90000"/>
              </a:lnSpc>
              <a:spcBef>
                <a:spcPts val="0"/>
              </a:spcBef>
              <a:spcAft>
                <a:spcPts val="300"/>
              </a:spcAft>
              <a:buNone/>
              <a:defRPr sz="1200" b="0" i="0">
                <a:solidFill>
                  <a:schemeClr val="tx2"/>
                </a:solidFill>
                <a:latin typeface="Arial" panose="020B0604020202020204" pitchFamily="34" charset="0"/>
                <a:cs typeface="Arial" panose="020B0604020202020204" pitchFamily="34" charset="0"/>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GB"/>
              <a:t>Click to edit Master text styles</a:t>
            </a:r>
          </a:p>
        </p:txBody>
      </p:sp>
    </p:spTree>
    <p:extLst>
      <p:ext uri="{BB962C8B-B14F-4D97-AF65-F5344CB8AC3E}">
        <p14:creationId xmlns:p14="http://schemas.microsoft.com/office/powerpoint/2010/main" val="124455583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11144930" cy="4204608"/>
          </a:xfrm>
        </p:spPr>
        <p:txBody>
          <a:bodyPr numCol="2" spcCol="360000">
            <a:normAutofit/>
          </a:bodyPr>
          <a:lstStyle>
            <a:lvl1pPr marL="457200" indent="-457200">
              <a:spcBef>
                <a:spcPts val="18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03481479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6275323"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6275323" cy="343847"/>
          </a:xfrm>
        </p:spPr>
        <p:txBody>
          <a:bodyPr/>
          <a:lstStyle>
            <a:lvl1pPr>
              <a:defRPr>
                <a:solidFill>
                  <a:schemeClr val="bg2"/>
                </a:solidFill>
              </a:defRPr>
            </a:lvl1pPr>
          </a:lstStyle>
          <a:p>
            <a:pPr lvl="0"/>
            <a:r>
              <a:rPr lang="en-GB"/>
              <a:t>Click to edit Master text styles</a:t>
            </a:r>
          </a:p>
        </p:txBody>
      </p:sp>
      <p:sp>
        <p:nvSpPr>
          <p:cNvPr id="33" name="Text Placeholder 8">
            <a:extLst>
              <a:ext uri="{FF2B5EF4-FFF2-40B4-BE49-F238E27FC236}">
                <a16:creationId xmlns:a16="http://schemas.microsoft.com/office/drawing/2014/main" id="{81187F35-DC43-A850-FE4F-7D60E8ED7A96}"/>
              </a:ext>
            </a:extLst>
          </p:cNvPr>
          <p:cNvSpPr>
            <a:spLocks noGrp="1"/>
          </p:cNvSpPr>
          <p:nvPr>
            <p:ph type="body" idx="13"/>
          </p:nvPr>
        </p:nvSpPr>
        <p:spPr>
          <a:xfrm>
            <a:off x="531133" y="1708830"/>
            <a:ext cx="5376371" cy="4204608"/>
          </a:xfrm>
        </p:spPr>
        <p:txBody>
          <a:bodyPr numCol="1" spcCol="360000">
            <a:normAutofit/>
          </a:bodyPr>
          <a:lstStyle>
            <a:lvl1pPr marL="457200" indent="-457200">
              <a:spcBef>
                <a:spcPts val="600"/>
              </a:spcBef>
              <a:spcAft>
                <a:spcPts val="600"/>
              </a:spcAft>
              <a:buClr>
                <a:schemeClr val="bg2"/>
              </a:buClr>
              <a:buFont typeface="+mj-lt"/>
              <a:buAutoNum type="arabicPeriod"/>
              <a:defRPr sz="2400" b="1">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Click to edit Master text styles</a:t>
            </a:r>
          </a:p>
          <a:p>
            <a:pPr lvl="1"/>
            <a:r>
              <a:rPr lang="en-GB"/>
              <a:t>Second level</a:t>
            </a:r>
          </a:p>
        </p:txBody>
      </p:sp>
      <p:sp>
        <p:nvSpPr>
          <p:cNvPr id="11" name="Text Placeholder 8">
            <a:extLst>
              <a:ext uri="{FF2B5EF4-FFF2-40B4-BE49-F238E27FC236}">
                <a16:creationId xmlns:a16="http://schemas.microsoft.com/office/drawing/2014/main" id="{91F8B0E5-465B-1592-BFB3-5F01C3B0E690}"/>
              </a:ext>
            </a:extLst>
          </p:cNvPr>
          <p:cNvSpPr>
            <a:spLocks noGrp="1"/>
          </p:cNvSpPr>
          <p:nvPr>
            <p:ph type="body" idx="15" hasCustomPrompt="1"/>
          </p:nvPr>
        </p:nvSpPr>
        <p:spPr>
          <a:xfrm>
            <a:off x="6132637" y="1708830"/>
            <a:ext cx="664405" cy="4204608"/>
          </a:xfrm>
        </p:spPr>
        <p:txBody>
          <a:bodyPr numCol="1" spcCol="360000">
            <a:normAutofit/>
          </a:bodyPr>
          <a:lstStyle>
            <a:lvl1pPr marL="0" indent="0" algn="r">
              <a:spcBef>
                <a:spcPts val="600"/>
              </a:spcBef>
              <a:spcAft>
                <a:spcPts val="600"/>
              </a:spcAft>
              <a:buClr>
                <a:schemeClr val="bg2"/>
              </a:buClr>
              <a:buFont typeface="+mj-lt"/>
              <a:buNone/>
              <a:defRPr sz="2400" b="0">
                <a:solidFill>
                  <a:schemeClr val="tx2">
                    <a:lumMod val="50000"/>
                  </a:schemeClr>
                </a:solidFill>
              </a:defRPr>
            </a:lvl1pPr>
            <a:lvl2pPr>
              <a:spcAft>
                <a:spcPts val="600"/>
              </a:spcAft>
              <a:defRPr sz="2000" b="1">
                <a:solidFill>
                  <a:schemeClr val="tx2">
                    <a:lumMod val="50000"/>
                  </a:schemeClr>
                </a:solidFill>
              </a:defRPr>
            </a:lvl2pPr>
            <a:lvl3pPr>
              <a:defRPr sz="2000" b="1">
                <a:solidFill>
                  <a:schemeClr val="tx2">
                    <a:lumMod val="50000"/>
                  </a:schemeClr>
                </a:solidFill>
              </a:defRPr>
            </a:lvl3pPr>
            <a:lvl4pPr>
              <a:defRPr sz="1800" b="1">
                <a:solidFill>
                  <a:schemeClr val="tx2">
                    <a:lumMod val="50000"/>
                  </a:schemeClr>
                </a:solidFill>
              </a:defRPr>
            </a:lvl4pPr>
            <a:lvl5pPr>
              <a:defRPr sz="1800" b="1">
                <a:solidFill>
                  <a:schemeClr val="tx2">
                    <a:lumMod val="50000"/>
                  </a:schemeClr>
                </a:solidFill>
              </a:defRPr>
            </a:lvl5pPr>
          </a:lstStyle>
          <a:p>
            <a:pPr lvl="0"/>
            <a:r>
              <a:rPr lang="en-GB"/>
              <a:t>X</a:t>
            </a:r>
          </a:p>
          <a:p>
            <a:pPr lvl="0"/>
            <a:endParaRPr lang="en-GB"/>
          </a:p>
        </p:txBody>
      </p:sp>
      <p:sp>
        <p:nvSpPr>
          <p:cNvPr id="12" name="Picture Placeholder 2">
            <a:extLst>
              <a:ext uri="{FF2B5EF4-FFF2-40B4-BE49-F238E27FC236}">
                <a16:creationId xmlns:a16="http://schemas.microsoft.com/office/drawing/2014/main" id="{EA8C7E29-42A4-2542-6547-ACCD8C92B2B5}"/>
              </a:ext>
            </a:extLst>
          </p:cNvPr>
          <p:cNvSpPr>
            <a:spLocks noGrp="1"/>
          </p:cNvSpPr>
          <p:nvPr>
            <p:ph type="pic" sz="quarter" idx="24"/>
          </p:nvPr>
        </p:nvSpPr>
        <p:spPr>
          <a:xfrm>
            <a:off x="7368539" y="366371"/>
            <a:ext cx="4307523" cy="5530549"/>
          </a:xfrm>
          <a:prstGeom prst="roundRect">
            <a:avLst>
              <a:gd name="adj" fmla="val 309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normAutofit/>
          </a:bodyPr>
          <a:lstStyle>
            <a:lvl1pPr algn="ctr">
              <a:defRPr sz="1400" b="0" i="0">
                <a:solidFill>
                  <a:schemeClr val="bg1">
                    <a:lumMod val="65000"/>
                  </a:schemeClr>
                </a:solidFill>
                <a:latin typeface="Arial" panose="020B0604020202020204" pitchFamily="34" charset="0"/>
                <a:cs typeface="Arial" panose="020B0604020202020204" pitchFamily="34" charset="0"/>
              </a:defRPr>
            </a:lvl1pPr>
          </a:lstStyle>
          <a:p>
            <a:r>
              <a:rPr lang="en-GB"/>
              <a:t>Click icon to add picture</a:t>
            </a:r>
          </a:p>
        </p:txBody>
      </p:sp>
    </p:spTree>
    <p:extLst>
      <p:ext uri="{BB962C8B-B14F-4D97-AF65-F5344CB8AC3E}">
        <p14:creationId xmlns:p14="http://schemas.microsoft.com/office/powerpoint/2010/main" val="35538348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8680309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
        <p:nvSpPr>
          <p:cNvPr id="8" name="Text Placeholder 6">
            <a:extLst>
              <a:ext uri="{FF2B5EF4-FFF2-40B4-BE49-F238E27FC236}">
                <a16:creationId xmlns:a16="http://schemas.microsoft.com/office/drawing/2014/main" id="{9435620D-DE1F-DC40-82F8-A5A9DDA81D1D}"/>
              </a:ext>
            </a:extLst>
          </p:cNvPr>
          <p:cNvSpPr>
            <a:spLocks noGrp="1"/>
          </p:cNvSpPr>
          <p:nvPr>
            <p:ph type="body" sz="quarter" idx="14"/>
          </p:nvPr>
        </p:nvSpPr>
        <p:spPr>
          <a:xfrm>
            <a:off x="515938" y="961078"/>
            <a:ext cx="11154344" cy="343847"/>
          </a:xfrm>
        </p:spPr>
        <p:txBody>
          <a:bodyPr/>
          <a:lstStyle>
            <a:lvl1pPr>
              <a:defRPr>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4969626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BF64A8-1A66-3E4E-A12E-9D18479792C2}"/>
              </a:ext>
            </a:extLst>
          </p:cNvPr>
          <p:cNvSpPr/>
          <p:nvPr userDrawn="1"/>
        </p:nvSpPr>
        <p:spPr>
          <a:xfrm>
            <a:off x="0" y="0"/>
            <a:ext cx="13154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lvl1pPr>
          </a:lstStyle>
          <a:p>
            <a:fld id="{AB746B08-255A-2748-8A21-40BE94A17FD1}" type="slidenum">
              <a:rPr lang="en-GB" smtClean="0">
                <a:solidFill>
                  <a:schemeClr val="tx1">
                    <a:lumMod val="50000"/>
                    <a:lumOff val="50000"/>
                  </a:schemeClr>
                </a:solidFill>
              </a:rPr>
              <a:pPr/>
              <a:t>‹#›</a:t>
            </a:fld>
            <a:endParaRPr lang="en-GB">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10992435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 Dark">
    <p:bg>
      <p:bgPr>
        <a:solidFill>
          <a:schemeClr val="tx2">
            <a:lumMod val="75000"/>
          </a:schemeClr>
        </a:soli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B948F206-DEEB-5B40-8BA7-143941F2CA07}"/>
              </a:ext>
            </a:extLst>
          </p:cNvPr>
          <p:cNvSpPr>
            <a:spLocks noGrp="1"/>
          </p:cNvSpPr>
          <p:nvPr>
            <p:ph type="title"/>
          </p:nvPr>
        </p:nvSpPr>
        <p:spPr>
          <a:xfrm>
            <a:off x="521719" y="368300"/>
            <a:ext cx="11154344" cy="592778"/>
          </a:xfrm>
          <a:prstGeom prst="rect">
            <a:avLst/>
          </a:prstGeom>
        </p:spPr>
        <p:txBody>
          <a:bodyPr vert="horz" lIns="0" tIns="0" rIns="0" bIns="0" rtlCol="0" anchor="t">
            <a:normAutofit/>
          </a:bodyPr>
          <a:lstStyle>
            <a:lvl1pPr>
              <a:defRPr>
                <a:solidFill>
                  <a:schemeClr val="bg1"/>
                </a:solidFill>
              </a:defRPr>
            </a:lvl1pPr>
          </a:lstStyle>
          <a:p>
            <a:r>
              <a:rPr lang="en-GB"/>
              <a:t>Click to edit Master title style</a:t>
            </a:r>
          </a:p>
        </p:txBody>
      </p:sp>
      <p:sp>
        <p:nvSpPr>
          <p:cNvPr id="13" name="Slide Number Placeholder 2">
            <a:extLst>
              <a:ext uri="{FF2B5EF4-FFF2-40B4-BE49-F238E27FC236}">
                <a16:creationId xmlns:a16="http://schemas.microsoft.com/office/drawing/2014/main" id="{88796DB6-82EE-924E-8976-7DE150CB275E}"/>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4" name="Straight Connector 13">
            <a:extLst>
              <a:ext uri="{FF2B5EF4-FFF2-40B4-BE49-F238E27FC236}">
                <a16:creationId xmlns:a16="http://schemas.microsoft.com/office/drawing/2014/main" id="{979063F7-9F88-FC43-9097-EF2C6F300361}"/>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
            <a:extLst>
              <a:ext uri="{FF2B5EF4-FFF2-40B4-BE49-F238E27FC236}">
                <a16:creationId xmlns:a16="http://schemas.microsoft.com/office/drawing/2014/main" id="{281141B5-1A99-0843-88B3-4F5177BD849F}"/>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GB"/>
              <a:t>Technical Annex</a:t>
            </a:r>
          </a:p>
        </p:txBody>
      </p:sp>
      <p:pic>
        <p:nvPicPr>
          <p:cNvPr id="16" name="Picture 11">
            <a:extLst>
              <a:ext uri="{FF2B5EF4-FFF2-40B4-BE49-F238E27FC236}">
                <a16:creationId xmlns:a16="http://schemas.microsoft.com/office/drawing/2014/main" id="{508725E1-F5D8-1549-93C5-514E8AE593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33506" y="6109976"/>
            <a:ext cx="1036776" cy="381653"/>
          </a:xfrm>
          <a:prstGeom prst="rect">
            <a:avLst/>
          </a:prstGeom>
        </p:spPr>
      </p:pic>
    </p:spTree>
    <p:extLst>
      <p:ext uri="{BB962C8B-B14F-4D97-AF65-F5344CB8AC3E}">
        <p14:creationId xmlns:p14="http://schemas.microsoft.com/office/powerpoint/2010/main" val="40954580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Large Key Stat">
    <p:bg>
      <p:bgPr>
        <a:blipFill dpi="0" rotWithShape="1">
          <a:blip r:embed="rId2">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290FAF2-2869-2B9B-5880-4EE57045BC4F}"/>
              </a:ext>
            </a:extLst>
          </p:cNvPr>
          <p:cNvSpPr>
            <a:spLocks noGrp="1"/>
          </p:cNvSpPr>
          <p:nvPr>
            <p:ph type="title" hasCustomPrompt="1"/>
          </p:nvPr>
        </p:nvSpPr>
        <p:spPr>
          <a:xfrm>
            <a:off x="518828" y="1249683"/>
            <a:ext cx="11208352" cy="2690816"/>
          </a:xfrm>
          <a:prstGeom prst="rect">
            <a:avLst/>
          </a:prstGeom>
        </p:spPr>
        <p:txBody>
          <a:bodyPr vert="horz" lIns="0" tIns="0" rIns="0" bIns="0" rtlCol="0" anchor="b">
            <a:noAutofit/>
          </a:bodyPr>
          <a:lstStyle>
            <a:lvl1pPr>
              <a:defRPr sz="11500">
                <a:solidFill>
                  <a:schemeClr val="bg1"/>
                </a:solidFill>
              </a:defRPr>
            </a:lvl1pPr>
          </a:lstStyle>
          <a:p>
            <a:r>
              <a:rPr lang="en-GB"/>
              <a:t>XXXXXX</a:t>
            </a:r>
          </a:p>
        </p:txBody>
      </p:sp>
      <p:sp>
        <p:nvSpPr>
          <p:cNvPr id="8" name="Slide Number Placeholder 2">
            <a:extLst>
              <a:ext uri="{FF2B5EF4-FFF2-40B4-BE49-F238E27FC236}">
                <a16:creationId xmlns:a16="http://schemas.microsoft.com/office/drawing/2014/main" id="{0F9BA01A-4636-2441-F8D0-2E265BF7D8B4}"/>
              </a:ext>
            </a:extLst>
          </p:cNvPr>
          <p:cNvSpPr>
            <a:spLocks noGrp="1"/>
          </p:cNvSpPr>
          <p:nvPr>
            <p:ph type="sldNum" sz="quarter" idx="12"/>
          </p:nvPr>
        </p:nvSpPr>
        <p:spPr>
          <a:xfrm>
            <a:off x="515937" y="6353142"/>
            <a:ext cx="261630" cy="136526"/>
          </a:xfrm>
          <a:prstGeom prst="rect">
            <a:avLst/>
          </a:prstGeom>
        </p:spPr>
        <p:txBody>
          <a:bodyPr anchor="b"/>
          <a:lstStyle>
            <a:lvl1pPr>
              <a:defRPr sz="800">
                <a:solidFill>
                  <a:schemeClr val="bg1">
                    <a:lumMod val="85000"/>
                  </a:schemeClr>
                </a:solidFill>
              </a:defRPr>
            </a:lvl1pPr>
          </a:lstStyle>
          <a:p>
            <a:fld id="{AB746B08-255A-2748-8A21-40BE94A17FD1}" type="slidenum">
              <a:rPr lang="en-GB" smtClean="0"/>
              <a:pPr/>
              <a:t>‹#›</a:t>
            </a:fld>
            <a:endParaRPr lang="en-GB"/>
          </a:p>
        </p:txBody>
      </p:sp>
      <p:cxnSp>
        <p:nvCxnSpPr>
          <p:cNvPr id="12" name="Straight Connector 11">
            <a:extLst>
              <a:ext uri="{FF2B5EF4-FFF2-40B4-BE49-F238E27FC236}">
                <a16:creationId xmlns:a16="http://schemas.microsoft.com/office/drawing/2014/main" id="{AC751308-8682-E296-A343-1719555B3C95}"/>
              </a:ext>
            </a:extLst>
          </p:cNvPr>
          <p:cNvCxnSpPr>
            <a:cxnSpLocks/>
          </p:cNvCxnSpPr>
          <p:nvPr userDrawn="1"/>
        </p:nvCxnSpPr>
        <p:spPr>
          <a:xfrm>
            <a:off x="515937" y="6293461"/>
            <a:ext cx="100197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Footer Placeholder 1">
            <a:extLst>
              <a:ext uri="{FF2B5EF4-FFF2-40B4-BE49-F238E27FC236}">
                <a16:creationId xmlns:a16="http://schemas.microsoft.com/office/drawing/2014/main" id="{A1AFB23D-B299-93C8-2304-575B5ED93621}"/>
              </a:ext>
            </a:extLst>
          </p:cNvPr>
          <p:cNvSpPr>
            <a:spLocks noGrp="1"/>
          </p:cNvSpPr>
          <p:nvPr>
            <p:ph type="ftr" sz="quarter" idx="11"/>
          </p:nvPr>
        </p:nvSpPr>
        <p:spPr>
          <a:xfrm>
            <a:off x="777567" y="6353142"/>
            <a:ext cx="4114800" cy="136526"/>
          </a:xfrm>
          <a:prstGeom prst="rect">
            <a:avLst/>
          </a:prstGeom>
        </p:spPr>
        <p:txBody>
          <a:bodyPr anchor="b"/>
          <a:lstStyle>
            <a:lvl1pPr>
              <a:defRPr sz="800">
                <a:solidFill>
                  <a:schemeClr val="bg1">
                    <a:lumMod val="85000"/>
                  </a:schemeClr>
                </a:solidFill>
              </a:defRPr>
            </a:lvl1pPr>
          </a:lstStyle>
          <a:p>
            <a:r>
              <a:rPr lang="en-GB"/>
              <a:t>Technical Annex</a:t>
            </a:r>
          </a:p>
        </p:txBody>
      </p:sp>
      <p:pic>
        <p:nvPicPr>
          <p:cNvPr id="15" name="Picture 11">
            <a:extLst>
              <a:ext uri="{FF2B5EF4-FFF2-40B4-BE49-F238E27FC236}">
                <a16:creationId xmlns:a16="http://schemas.microsoft.com/office/drawing/2014/main" id="{A4BBC3E9-F3A2-C188-5A3A-9D714331C86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633506" y="6109976"/>
            <a:ext cx="1036776" cy="381653"/>
          </a:xfrm>
          <a:prstGeom prst="rect">
            <a:avLst/>
          </a:prstGeom>
        </p:spPr>
      </p:pic>
      <p:sp>
        <p:nvSpPr>
          <p:cNvPr id="16" name="Text Placeholder 6">
            <a:extLst>
              <a:ext uri="{FF2B5EF4-FFF2-40B4-BE49-F238E27FC236}">
                <a16:creationId xmlns:a16="http://schemas.microsoft.com/office/drawing/2014/main" id="{64AB32E5-85C1-B8E6-505F-2580C9B2E9EE}"/>
              </a:ext>
            </a:extLst>
          </p:cNvPr>
          <p:cNvSpPr>
            <a:spLocks noGrp="1"/>
          </p:cNvSpPr>
          <p:nvPr>
            <p:ph type="body" sz="quarter" idx="16"/>
          </p:nvPr>
        </p:nvSpPr>
        <p:spPr>
          <a:xfrm>
            <a:off x="515936" y="4053840"/>
            <a:ext cx="6364924" cy="1668779"/>
          </a:xfrm>
        </p:spPr>
        <p:txBody>
          <a:bodyPr>
            <a:noAutofit/>
          </a:bodyPr>
          <a:lstStyle>
            <a:lvl1pPr>
              <a:defRPr sz="2400" b="1">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301324295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oleObject" Target="../embeddings/oleObject1.bin"/><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9" Type="http://schemas.openxmlformats.org/officeDocument/2006/relationships/slideLayout" Target="../slideLayouts/slideLayout92.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34" Type="http://schemas.openxmlformats.org/officeDocument/2006/relationships/slideLayout" Target="../slideLayouts/slideLayout87.xml"/><Relationship Id="rId42" Type="http://schemas.openxmlformats.org/officeDocument/2006/relationships/slideLayout" Target="../slideLayouts/slideLayout95.xml"/><Relationship Id="rId47" Type="http://schemas.openxmlformats.org/officeDocument/2006/relationships/slideLayout" Target="../slideLayouts/slideLayout100.xml"/><Relationship Id="rId50" Type="http://schemas.openxmlformats.org/officeDocument/2006/relationships/oleObject" Target="../embeddings/oleObject2.bin"/><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33" Type="http://schemas.openxmlformats.org/officeDocument/2006/relationships/slideLayout" Target="../slideLayouts/slideLayout86.xml"/><Relationship Id="rId38" Type="http://schemas.openxmlformats.org/officeDocument/2006/relationships/slideLayout" Target="../slideLayouts/slideLayout91.xml"/><Relationship Id="rId46" Type="http://schemas.openxmlformats.org/officeDocument/2006/relationships/slideLayout" Target="../slideLayouts/slideLayout99.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29" Type="http://schemas.openxmlformats.org/officeDocument/2006/relationships/slideLayout" Target="../slideLayouts/slideLayout82.xml"/><Relationship Id="rId41" Type="http://schemas.openxmlformats.org/officeDocument/2006/relationships/slideLayout" Target="../slideLayouts/slideLayout94.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32" Type="http://schemas.openxmlformats.org/officeDocument/2006/relationships/slideLayout" Target="../slideLayouts/slideLayout85.xml"/><Relationship Id="rId37" Type="http://schemas.openxmlformats.org/officeDocument/2006/relationships/slideLayout" Target="../slideLayouts/slideLayout90.xml"/><Relationship Id="rId40" Type="http://schemas.openxmlformats.org/officeDocument/2006/relationships/slideLayout" Target="../slideLayouts/slideLayout93.xml"/><Relationship Id="rId45" Type="http://schemas.openxmlformats.org/officeDocument/2006/relationships/slideLayout" Target="../slideLayouts/slideLayout98.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28" Type="http://schemas.openxmlformats.org/officeDocument/2006/relationships/slideLayout" Target="../slideLayouts/slideLayout81.xml"/><Relationship Id="rId36" Type="http://schemas.openxmlformats.org/officeDocument/2006/relationships/slideLayout" Target="../slideLayouts/slideLayout89.xml"/><Relationship Id="rId49" Type="http://schemas.openxmlformats.org/officeDocument/2006/relationships/tags" Target="../tags/tag3.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31" Type="http://schemas.openxmlformats.org/officeDocument/2006/relationships/slideLayout" Target="../slideLayouts/slideLayout84.xml"/><Relationship Id="rId44" Type="http://schemas.openxmlformats.org/officeDocument/2006/relationships/slideLayout" Target="../slideLayouts/slideLayout97.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slideLayout" Target="../slideLayouts/slideLayout80.xml"/><Relationship Id="rId30" Type="http://schemas.openxmlformats.org/officeDocument/2006/relationships/slideLayout" Target="../slideLayouts/slideLayout83.xml"/><Relationship Id="rId35" Type="http://schemas.openxmlformats.org/officeDocument/2006/relationships/slideLayout" Target="../slideLayouts/slideLayout88.xml"/><Relationship Id="rId43" Type="http://schemas.openxmlformats.org/officeDocument/2006/relationships/slideLayout" Target="../slideLayouts/slideLayout96.xml"/><Relationship Id="rId48" Type="http://schemas.openxmlformats.org/officeDocument/2006/relationships/theme" Target="../theme/theme2.xml"/><Relationship Id="rId8" Type="http://schemas.openxmlformats.org/officeDocument/2006/relationships/slideLayout" Target="../slideLayouts/slideLayout61.xml"/><Relationship Id="rId51" Type="http://schemas.openxmlformats.org/officeDocument/2006/relationships/image" Target="../media/image24.emf"/></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26" Type="http://schemas.openxmlformats.org/officeDocument/2006/relationships/slideLayout" Target="../slideLayouts/slideLayout126.xml"/><Relationship Id="rId39" Type="http://schemas.openxmlformats.org/officeDocument/2006/relationships/slideLayout" Target="../slideLayouts/slideLayout139.xml"/><Relationship Id="rId3" Type="http://schemas.openxmlformats.org/officeDocument/2006/relationships/slideLayout" Target="../slideLayouts/slideLayout103.xml"/><Relationship Id="rId21" Type="http://schemas.openxmlformats.org/officeDocument/2006/relationships/slideLayout" Target="../slideLayouts/slideLayout121.xml"/><Relationship Id="rId34" Type="http://schemas.openxmlformats.org/officeDocument/2006/relationships/slideLayout" Target="../slideLayouts/slideLayout134.xml"/><Relationship Id="rId42" Type="http://schemas.openxmlformats.org/officeDocument/2006/relationships/slideLayout" Target="../slideLayouts/slideLayout142.xml"/><Relationship Id="rId47" Type="http://schemas.openxmlformats.org/officeDocument/2006/relationships/theme" Target="../theme/theme3.xml"/><Relationship Id="rId50" Type="http://schemas.openxmlformats.org/officeDocument/2006/relationships/image" Target="../media/image26.emf"/><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5" Type="http://schemas.openxmlformats.org/officeDocument/2006/relationships/slideLayout" Target="../slideLayouts/slideLayout125.xml"/><Relationship Id="rId33" Type="http://schemas.openxmlformats.org/officeDocument/2006/relationships/slideLayout" Target="../slideLayouts/slideLayout133.xml"/><Relationship Id="rId38" Type="http://schemas.openxmlformats.org/officeDocument/2006/relationships/slideLayout" Target="../slideLayouts/slideLayout138.xml"/><Relationship Id="rId46" Type="http://schemas.openxmlformats.org/officeDocument/2006/relationships/slideLayout" Target="../slideLayouts/slideLayout146.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slideLayout" Target="../slideLayouts/slideLayout120.xml"/><Relationship Id="rId29" Type="http://schemas.openxmlformats.org/officeDocument/2006/relationships/slideLayout" Target="../slideLayouts/slideLayout129.xml"/><Relationship Id="rId41" Type="http://schemas.openxmlformats.org/officeDocument/2006/relationships/slideLayout" Target="../slideLayouts/slideLayout141.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24" Type="http://schemas.openxmlformats.org/officeDocument/2006/relationships/slideLayout" Target="../slideLayouts/slideLayout124.xml"/><Relationship Id="rId32" Type="http://schemas.openxmlformats.org/officeDocument/2006/relationships/slideLayout" Target="../slideLayouts/slideLayout132.xml"/><Relationship Id="rId37" Type="http://schemas.openxmlformats.org/officeDocument/2006/relationships/slideLayout" Target="../slideLayouts/slideLayout137.xml"/><Relationship Id="rId40" Type="http://schemas.openxmlformats.org/officeDocument/2006/relationships/slideLayout" Target="../slideLayouts/slideLayout140.xml"/><Relationship Id="rId45" Type="http://schemas.openxmlformats.org/officeDocument/2006/relationships/slideLayout" Target="../slideLayouts/slideLayout145.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23" Type="http://schemas.openxmlformats.org/officeDocument/2006/relationships/slideLayout" Target="../slideLayouts/slideLayout123.xml"/><Relationship Id="rId28" Type="http://schemas.openxmlformats.org/officeDocument/2006/relationships/slideLayout" Target="../slideLayouts/slideLayout128.xml"/><Relationship Id="rId36" Type="http://schemas.openxmlformats.org/officeDocument/2006/relationships/slideLayout" Target="../slideLayouts/slideLayout136.xml"/><Relationship Id="rId49" Type="http://schemas.openxmlformats.org/officeDocument/2006/relationships/oleObject" Target="../embeddings/oleObject4.bin"/><Relationship Id="rId10" Type="http://schemas.openxmlformats.org/officeDocument/2006/relationships/slideLayout" Target="../slideLayouts/slideLayout110.xml"/><Relationship Id="rId19" Type="http://schemas.openxmlformats.org/officeDocument/2006/relationships/slideLayout" Target="../slideLayouts/slideLayout119.xml"/><Relationship Id="rId31" Type="http://schemas.openxmlformats.org/officeDocument/2006/relationships/slideLayout" Target="../slideLayouts/slideLayout131.xml"/><Relationship Id="rId44" Type="http://schemas.openxmlformats.org/officeDocument/2006/relationships/slideLayout" Target="../slideLayouts/slideLayout144.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 Id="rId22" Type="http://schemas.openxmlformats.org/officeDocument/2006/relationships/slideLayout" Target="../slideLayouts/slideLayout122.xml"/><Relationship Id="rId27" Type="http://schemas.openxmlformats.org/officeDocument/2006/relationships/slideLayout" Target="../slideLayouts/slideLayout127.xml"/><Relationship Id="rId30" Type="http://schemas.openxmlformats.org/officeDocument/2006/relationships/slideLayout" Target="../slideLayouts/slideLayout130.xml"/><Relationship Id="rId35" Type="http://schemas.openxmlformats.org/officeDocument/2006/relationships/slideLayout" Target="../slideLayouts/slideLayout135.xml"/><Relationship Id="rId43" Type="http://schemas.openxmlformats.org/officeDocument/2006/relationships/slideLayout" Target="../slideLayouts/slideLayout143.xml"/><Relationship Id="rId48" Type="http://schemas.openxmlformats.org/officeDocument/2006/relationships/tags" Target="../tags/tag11.xml"/><Relationship Id="rId8" Type="http://schemas.openxmlformats.org/officeDocument/2006/relationships/slideLayout" Target="../slideLayouts/slideLayout10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18" Type="http://schemas.openxmlformats.org/officeDocument/2006/relationships/slideLayout" Target="../slideLayouts/slideLayout164.xml"/><Relationship Id="rId26" Type="http://schemas.openxmlformats.org/officeDocument/2006/relationships/image" Target="../media/image29.png"/><Relationship Id="rId3" Type="http://schemas.openxmlformats.org/officeDocument/2006/relationships/slideLayout" Target="../slideLayouts/slideLayout149.xml"/><Relationship Id="rId21" Type="http://schemas.openxmlformats.org/officeDocument/2006/relationships/slideLayout" Target="../slideLayouts/slideLayout167.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17" Type="http://schemas.openxmlformats.org/officeDocument/2006/relationships/slideLayout" Target="../slideLayouts/slideLayout163.xml"/><Relationship Id="rId25" Type="http://schemas.openxmlformats.org/officeDocument/2006/relationships/image" Target="../media/image1.emf"/><Relationship Id="rId2" Type="http://schemas.openxmlformats.org/officeDocument/2006/relationships/slideLayout" Target="../slideLayouts/slideLayout148.xml"/><Relationship Id="rId16" Type="http://schemas.openxmlformats.org/officeDocument/2006/relationships/slideLayout" Target="../slideLayouts/slideLayout162.xml"/><Relationship Id="rId20" Type="http://schemas.openxmlformats.org/officeDocument/2006/relationships/slideLayout" Target="../slideLayouts/slideLayout166.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24" Type="http://schemas.openxmlformats.org/officeDocument/2006/relationships/oleObject" Target="../embeddings/oleObject5.bin"/><Relationship Id="rId5" Type="http://schemas.openxmlformats.org/officeDocument/2006/relationships/slideLayout" Target="../slideLayouts/slideLayout151.xml"/><Relationship Id="rId15" Type="http://schemas.openxmlformats.org/officeDocument/2006/relationships/slideLayout" Target="../slideLayouts/slideLayout161.xml"/><Relationship Id="rId23" Type="http://schemas.openxmlformats.org/officeDocument/2006/relationships/tags" Target="../tags/tag12.xml"/><Relationship Id="rId10" Type="http://schemas.openxmlformats.org/officeDocument/2006/relationships/slideLayout" Target="../slideLayouts/slideLayout156.xml"/><Relationship Id="rId19" Type="http://schemas.openxmlformats.org/officeDocument/2006/relationships/slideLayout" Target="../slideLayouts/slideLayout165.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slideLayout" Target="../slideLayouts/slideLayout180.xml"/><Relationship Id="rId18" Type="http://schemas.openxmlformats.org/officeDocument/2006/relationships/slideLayout" Target="../slideLayouts/slideLayout185.xml"/><Relationship Id="rId26" Type="http://schemas.openxmlformats.org/officeDocument/2006/relationships/theme" Target="../theme/theme5.xml"/><Relationship Id="rId3" Type="http://schemas.openxmlformats.org/officeDocument/2006/relationships/slideLayout" Target="../slideLayouts/slideLayout170.xml"/><Relationship Id="rId21" Type="http://schemas.openxmlformats.org/officeDocument/2006/relationships/slideLayout" Target="../slideLayouts/slideLayout188.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17" Type="http://schemas.openxmlformats.org/officeDocument/2006/relationships/slideLayout" Target="../slideLayouts/slideLayout184.xml"/><Relationship Id="rId25" Type="http://schemas.openxmlformats.org/officeDocument/2006/relationships/slideLayout" Target="../slideLayouts/slideLayout192.xml"/><Relationship Id="rId2" Type="http://schemas.openxmlformats.org/officeDocument/2006/relationships/slideLayout" Target="../slideLayouts/slideLayout169.xml"/><Relationship Id="rId16" Type="http://schemas.openxmlformats.org/officeDocument/2006/relationships/slideLayout" Target="../slideLayouts/slideLayout183.xml"/><Relationship Id="rId20" Type="http://schemas.openxmlformats.org/officeDocument/2006/relationships/slideLayout" Target="../slideLayouts/slideLayout187.xml"/><Relationship Id="rId29" Type="http://schemas.openxmlformats.org/officeDocument/2006/relationships/image" Target="../media/image37.emf"/><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24" Type="http://schemas.openxmlformats.org/officeDocument/2006/relationships/slideLayout" Target="../slideLayouts/slideLayout191.xml"/><Relationship Id="rId5" Type="http://schemas.openxmlformats.org/officeDocument/2006/relationships/slideLayout" Target="../slideLayouts/slideLayout172.xml"/><Relationship Id="rId15" Type="http://schemas.openxmlformats.org/officeDocument/2006/relationships/slideLayout" Target="../slideLayouts/slideLayout182.xml"/><Relationship Id="rId23" Type="http://schemas.openxmlformats.org/officeDocument/2006/relationships/slideLayout" Target="../slideLayouts/slideLayout190.xml"/><Relationship Id="rId28" Type="http://schemas.openxmlformats.org/officeDocument/2006/relationships/oleObject" Target="../embeddings/oleObject6.bin"/><Relationship Id="rId10" Type="http://schemas.openxmlformats.org/officeDocument/2006/relationships/slideLayout" Target="../slideLayouts/slideLayout177.xml"/><Relationship Id="rId19" Type="http://schemas.openxmlformats.org/officeDocument/2006/relationships/slideLayout" Target="../slideLayouts/slideLayout186.xml"/><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slideLayout" Target="../slideLayouts/slideLayout181.xml"/><Relationship Id="rId22" Type="http://schemas.openxmlformats.org/officeDocument/2006/relationships/slideLayout" Target="../slideLayouts/slideLayout189.xml"/><Relationship Id="rId27" Type="http://schemas.openxmlformats.org/officeDocument/2006/relationships/tags" Target="../tags/tag13.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05.xml"/><Relationship Id="rId18" Type="http://schemas.openxmlformats.org/officeDocument/2006/relationships/slideLayout" Target="../slideLayouts/slideLayout210.xml"/><Relationship Id="rId26" Type="http://schemas.openxmlformats.org/officeDocument/2006/relationships/slideLayout" Target="../slideLayouts/slideLayout218.xml"/><Relationship Id="rId39" Type="http://schemas.openxmlformats.org/officeDocument/2006/relationships/slideLayout" Target="../slideLayouts/slideLayout231.xml"/><Relationship Id="rId21" Type="http://schemas.openxmlformats.org/officeDocument/2006/relationships/slideLayout" Target="../slideLayouts/slideLayout213.xml"/><Relationship Id="rId34" Type="http://schemas.openxmlformats.org/officeDocument/2006/relationships/slideLayout" Target="../slideLayouts/slideLayout226.xml"/><Relationship Id="rId42" Type="http://schemas.openxmlformats.org/officeDocument/2006/relationships/slideLayout" Target="../slideLayouts/slideLayout234.xml"/><Relationship Id="rId47" Type="http://schemas.openxmlformats.org/officeDocument/2006/relationships/slideLayout" Target="../slideLayouts/slideLayout239.xml"/><Relationship Id="rId50" Type="http://schemas.openxmlformats.org/officeDocument/2006/relationships/slideLayout" Target="../slideLayouts/slideLayout242.xml"/><Relationship Id="rId55" Type="http://schemas.openxmlformats.org/officeDocument/2006/relationships/slideLayout" Target="../slideLayouts/slideLayout247.xml"/><Relationship Id="rId7" Type="http://schemas.openxmlformats.org/officeDocument/2006/relationships/slideLayout" Target="../slideLayouts/slideLayout199.xml"/><Relationship Id="rId2" Type="http://schemas.openxmlformats.org/officeDocument/2006/relationships/slideLayout" Target="../slideLayouts/slideLayout194.xml"/><Relationship Id="rId16" Type="http://schemas.openxmlformats.org/officeDocument/2006/relationships/slideLayout" Target="../slideLayouts/slideLayout208.xml"/><Relationship Id="rId20" Type="http://schemas.openxmlformats.org/officeDocument/2006/relationships/slideLayout" Target="../slideLayouts/slideLayout212.xml"/><Relationship Id="rId29" Type="http://schemas.openxmlformats.org/officeDocument/2006/relationships/slideLayout" Target="../slideLayouts/slideLayout221.xml"/><Relationship Id="rId41" Type="http://schemas.openxmlformats.org/officeDocument/2006/relationships/slideLayout" Target="../slideLayouts/slideLayout233.xml"/><Relationship Id="rId54" Type="http://schemas.openxmlformats.org/officeDocument/2006/relationships/slideLayout" Target="../slideLayouts/slideLayout246.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24" Type="http://schemas.openxmlformats.org/officeDocument/2006/relationships/slideLayout" Target="../slideLayouts/slideLayout216.xml"/><Relationship Id="rId32" Type="http://schemas.openxmlformats.org/officeDocument/2006/relationships/slideLayout" Target="../slideLayouts/slideLayout224.xml"/><Relationship Id="rId37" Type="http://schemas.openxmlformats.org/officeDocument/2006/relationships/slideLayout" Target="../slideLayouts/slideLayout229.xml"/><Relationship Id="rId40" Type="http://schemas.openxmlformats.org/officeDocument/2006/relationships/slideLayout" Target="../slideLayouts/slideLayout232.xml"/><Relationship Id="rId45" Type="http://schemas.openxmlformats.org/officeDocument/2006/relationships/slideLayout" Target="../slideLayouts/slideLayout237.xml"/><Relationship Id="rId53" Type="http://schemas.openxmlformats.org/officeDocument/2006/relationships/slideLayout" Target="../slideLayouts/slideLayout245.xml"/><Relationship Id="rId58" Type="http://schemas.openxmlformats.org/officeDocument/2006/relationships/theme" Target="../theme/theme6.xml"/><Relationship Id="rId5" Type="http://schemas.openxmlformats.org/officeDocument/2006/relationships/slideLayout" Target="../slideLayouts/slideLayout197.xml"/><Relationship Id="rId15" Type="http://schemas.openxmlformats.org/officeDocument/2006/relationships/slideLayout" Target="../slideLayouts/slideLayout207.xml"/><Relationship Id="rId23" Type="http://schemas.openxmlformats.org/officeDocument/2006/relationships/slideLayout" Target="../slideLayouts/slideLayout215.xml"/><Relationship Id="rId28" Type="http://schemas.openxmlformats.org/officeDocument/2006/relationships/slideLayout" Target="../slideLayouts/slideLayout220.xml"/><Relationship Id="rId36" Type="http://schemas.openxmlformats.org/officeDocument/2006/relationships/slideLayout" Target="../slideLayouts/slideLayout228.xml"/><Relationship Id="rId49" Type="http://schemas.openxmlformats.org/officeDocument/2006/relationships/slideLayout" Target="../slideLayouts/slideLayout241.xml"/><Relationship Id="rId57" Type="http://schemas.openxmlformats.org/officeDocument/2006/relationships/slideLayout" Target="../slideLayouts/slideLayout249.xml"/><Relationship Id="rId61" Type="http://schemas.openxmlformats.org/officeDocument/2006/relationships/image" Target="../media/image37.emf"/><Relationship Id="rId10" Type="http://schemas.openxmlformats.org/officeDocument/2006/relationships/slideLayout" Target="../slideLayouts/slideLayout202.xml"/><Relationship Id="rId19" Type="http://schemas.openxmlformats.org/officeDocument/2006/relationships/slideLayout" Target="../slideLayouts/slideLayout211.xml"/><Relationship Id="rId31" Type="http://schemas.openxmlformats.org/officeDocument/2006/relationships/slideLayout" Target="../slideLayouts/slideLayout223.xml"/><Relationship Id="rId44" Type="http://schemas.openxmlformats.org/officeDocument/2006/relationships/slideLayout" Target="../slideLayouts/slideLayout236.xml"/><Relationship Id="rId52" Type="http://schemas.openxmlformats.org/officeDocument/2006/relationships/slideLayout" Target="../slideLayouts/slideLayout244.xml"/><Relationship Id="rId60" Type="http://schemas.openxmlformats.org/officeDocument/2006/relationships/oleObject" Target="../embeddings/oleObject9.bin"/><Relationship Id="rId4" Type="http://schemas.openxmlformats.org/officeDocument/2006/relationships/slideLayout" Target="../slideLayouts/slideLayout196.xml"/><Relationship Id="rId9" Type="http://schemas.openxmlformats.org/officeDocument/2006/relationships/slideLayout" Target="../slideLayouts/slideLayout201.xml"/><Relationship Id="rId14" Type="http://schemas.openxmlformats.org/officeDocument/2006/relationships/slideLayout" Target="../slideLayouts/slideLayout206.xml"/><Relationship Id="rId22" Type="http://schemas.openxmlformats.org/officeDocument/2006/relationships/slideLayout" Target="../slideLayouts/slideLayout214.xml"/><Relationship Id="rId27" Type="http://schemas.openxmlformats.org/officeDocument/2006/relationships/slideLayout" Target="../slideLayouts/slideLayout219.xml"/><Relationship Id="rId30" Type="http://schemas.openxmlformats.org/officeDocument/2006/relationships/slideLayout" Target="../slideLayouts/slideLayout222.xml"/><Relationship Id="rId35" Type="http://schemas.openxmlformats.org/officeDocument/2006/relationships/slideLayout" Target="../slideLayouts/slideLayout227.xml"/><Relationship Id="rId43" Type="http://schemas.openxmlformats.org/officeDocument/2006/relationships/slideLayout" Target="../slideLayouts/slideLayout235.xml"/><Relationship Id="rId48" Type="http://schemas.openxmlformats.org/officeDocument/2006/relationships/slideLayout" Target="../slideLayouts/slideLayout240.xml"/><Relationship Id="rId56" Type="http://schemas.openxmlformats.org/officeDocument/2006/relationships/slideLayout" Target="../slideLayouts/slideLayout248.xml"/><Relationship Id="rId8" Type="http://schemas.openxmlformats.org/officeDocument/2006/relationships/slideLayout" Target="../slideLayouts/slideLayout200.xml"/><Relationship Id="rId51" Type="http://schemas.openxmlformats.org/officeDocument/2006/relationships/slideLayout" Target="../slideLayouts/slideLayout243.xml"/><Relationship Id="rId3" Type="http://schemas.openxmlformats.org/officeDocument/2006/relationships/slideLayout" Target="../slideLayouts/slideLayout195.xml"/><Relationship Id="rId12" Type="http://schemas.openxmlformats.org/officeDocument/2006/relationships/slideLayout" Target="../slideLayouts/slideLayout204.xml"/><Relationship Id="rId17" Type="http://schemas.openxmlformats.org/officeDocument/2006/relationships/slideLayout" Target="../slideLayouts/slideLayout209.xml"/><Relationship Id="rId25" Type="http://schemas.openxmlformats.org/officeDocument/2006/relationships/slideLayout" Target="../slideLayouts/slideLayout217.xml"/><Relationship Id="rId33" Type="http://schemas.openxmlformats.org/officeDocument/2006/relationships/slideLayout" Target="../slideLayouts/slideLayout225.xml"/><Relationship Id="rId38" Type="http://schemas.openxmlformats.org/officeDocument/2006/relationships/slideLayout" Target="../slideLayouts/slideLayout230.xml"/><Relationship Id="rId46" Type="http://schemas.openxmlformats.org/officeDocument/2006/relationships/slideLayout" Target="../slideLayouts/slideLayout238.xml"/><Relationship Id="rId59" Type="http://schemas.openxmlformats.org/officeDocument/2006/relationships/tags" Target="../tags/tag1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62.xml"/><Relationship Id="rId18" Type="http://schemas.openxmlformats.org/officeDocument/2006/relationships/slideLayout" Target="../slideLayouts/slideLayout267.xml"/><Relationship Id="rId26" Type="http://schemas.openxmlformats.org/officeDocument/2006/relationships/slideLayout" Target="../slideLayouts/slideLayout275.xml"/><Relationship Id="rId39" Type="http://schemas.openxmlformats.org/officeDocument/2006/relationships/slideLayout" Target="../slideLayouts/slideLayout288.xml"/><Relationship Id="rId3" Type="http://schemas.openxmlformats.org/officeDocument/2006/relationships/slideLayout" Target="../slideLayouts/slideLayout252.xml"/><Relationship Id="rId21" Type="http://schemas.openxmlformats.org/officeDocument/2006/relationships/slideLayout" Target="../slideLayouts/slideLayout270.xml"/><Relationship Id="rId34" Type="http://schemas.openxmlformats.org/officeDocument/2006/relationships/slideLayout" Target="../slideLayouts/slideLayout283.xml"/><Relationship Id="rId42" Type="http://schemas.openxmlformats.org/officeDocument/2006/relationships/slideLayout" Target="../slideLayouts/slideLayout291.xml"/><Relationship Id="rId47" Type="http://schemas.openxmlformats.org/officeDocument/2006/relationships/theme" Target="../theme/theme7.xml"/><Relationship Id="rId50" Type="http://schemas.openxmlformats.org/officeDocument/2006/relationships/image" Target="../media/image1.emf"/><Relationship Id="rId7" Type="http://schemas.openxmlformats.org/officeDocument/2006/relationships/slideLayout" Target="../slideLayouts/slideLayout256.xml"/><Relationship Id="rId12" Type="http://schemas.openxmlformats.org/officeDocument/2006/relationships/slideLayout" Target="../slideLayouts/slideLayout261.xml"/><Relationship Id="rId17" Type="http://schemas.openxmlformats.org/officeDocument/2006/relationships/slideLayout" Target="../slideLayouts/slideLayout266.xml"/><Relationship Id="rId25" Type="http://schemas.openxmlformats.org/officeDocument/2006/relationships/slideLayout" Target="../slideLayouts/slideLayout274.xml"/><Relationship Id="rId33" Type="http://schemas.openxmlformats.org/officeDocument/2006/relationships/slideLayout" Target="../slideLayouts/slideLayout282.xml"/><Relationship Id="rId38" Type="http://schemas.openxmlformats.org/officeDocument/2006/relationships/slideLayout" Target="../slideLayouts/slideLayout287.xml"/><Relationship Id="rId46" Type="http://schemas.openxmlformats.org/officeDocument/2006/relationships/slideLayout" Target="../slideLayouts/slideLayout295.xml"/><Relationship Id="rId2" Type="http://schemas.openxmlformats.org/officeDocument/2006/relationships/slideLayout" Target="../slideLayouts/slideLayout251.xml"/><Relationship Id="rId16" Type="http://schemas.openxmlformats.org/officeDocument/2006/relationships/slideLayout" Target="../slideLayouts/slideLayout265.xml"/><Relationship Id="rId20" Type="http://schemas.openxmlformats.org/officeDocument/2006/relationships/slideLayout" Target="../slideLayouts/slideLayout269.xml"/><Relationship Id="rId29" Type="http://schemas.openxmlformats.org/officeDocument/2006/relationships/slideLayout" Target="../slideLayouts/slideLayout278.xml"/><Relationship Id="rId41" Type="http://schemas.openxmlformats.org/officeDocument/2006/relationships/slideLayout" Target="../slideLayouts/slideLayout290.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24" Type="http://schemas.openxmlformats.org/officeDocument/2006/relationships/slideLayout" Target="../slideLayouts/slideLayout273.xml"/><Relationship Id="rId32" Type="http://schemas.openxmlformats.org/officeDocument/2006/relationships/slideLayout" Target="../slideLayouts/slideLayout281.xml"/><Relationship Id="rId37" Type="http://schemas.openxmlformats.org/officeDocument/2006/relationships/slideLayout" Target="../slideLayouts/slideLayout286.xml"/><Relationship Id="rId40" Type="http://schemas.openxmlformats.org/officeDocument/2006/relationships/slideLayout" Target="../slideLayouts/slideLayout289.xml"/><Relationship Id="rId45" Type="http://schemas.openxmlformats.org/officeDocument/2006/relationships/slideLayout" Target="../slideLayouts/slideLayout294.xml"/><Relationship Id="rId5" Type="http://schemas.openxmlformats.org/officeDocument/2006/relationships/slideLayout" Target="../slideLayouts/slideLayout254.xml"/><Relationship Id="rId15" Type="http://schemas.openxmlformats.org/officeDocument/2006/relationships/slideLayout" Target="../slideLayouts/slideLayout264.xml"/><Relationship Id="rId23" Type="http://schemas.openxmlformats.org/officeDocument/2006/relationships/slideLayout" Target="../slideLayouts/slideLayout272.xml"/><Relationship Id="rId28" Type="http://schemas.openxmlformats.org/officeDocument/2006/relationships/slideLayout" Target="../slideLayouts/slideLayout277.xml"/><Relationship Id="rId36" Type="http://schemas.openxmlformats.org/officeDocument/2006/relationships/slideLayout" Target="../slideLayouts/slideLayout285.xml"/><Relationship Id="rId49" Type="http://schemas.openxmlformats.org/officeDocument/2006/relationships/oleObject" Target="../embeddings/oleObject15.bin"/><Relationship Id="rId10" Type="http://schemas.openxmlformats.org/officeDocument/2006/relationships/slideLayout" Target="../slideLayouts/slideLayout259.xml"/><Relationship Id="rId19" Type="http://schemas.openxmlformats.org/officeDocument/2006/relationships/slideLayout" Target="../slideLayouts/slideLayout268.xml"/><Relationship Id="rId31" Type="http://schemas.openxmlformats.org/officeDocument/2006/relationships/slideLayout" Target="../slideLayouts/slideLayout280.xml"/><Relationship Id="rId44" Type="http://schemas.openxmlformats.org/officeDocument/2006/relationships/slideLayout" Target="../slideLayouts/slideLayout293.xml"/><Relationship Id="rId4" Type="http://schemas.openxmlformats.org/officeDocument/2006/relationships/slideLayout" Target="../slideLayouts/slideLayout253.xml"/><Relationship Id="rId9" Type="http://schemas.openxmlformats.org/officeDocument/2006/relationships/slideLayout" Target="../slideLayouts/slideLayout258.xml"/><Relationship Id="rId14" Type="http://schemas.openxmlformats.org/officeDocument/2006/relationships/slideLayout" Target="../slideLayouts/slideLayout263.xml"/><Relationship Id="rId22" Type="http://schemas.openxmlformats.org/officeDocument/2006/relationships/slideLayout" Target="../slideLayouts/slideLayout271.xml"/><Relationship Id="rId27" Type="http://schemas.openxmlformats.org/officeDocument/2006/relationships/slideLayout" Target="../slideLayouts/slideLayout276.xml"/><Relationship Id="rId30" Type="http://schemas.openxmlformats.org/officeDocument/2006/relationships/slideLayout" Target="../slideLayouts/slideLayout279.xml"/><Relationship Id="rId35" Type="http://schemas.openxmlformats.org/officeDocument/2006/relationships/slideLayout" Target="../slideLayouts/slideLayout284.xml"/><Relationship Id="rId43" Type="http://schemas.openxmlformats.org/officeDocument/2006/relationships/slideLayout" Target="../slideLayouts/slideLayout292.xml"/><Relationship Id="rId48" Type="http://schemas.openxmlformats.org/officeDocument/2006/relationships/tags" Target="../tags/tag22.xml"/><Relationship Id="rId8" Type="http://schemas.openxmlformats.org/officeDocument/2006/relationships/slideLayout" Target="../slideLayouts/slideLayout257.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308.xml"/><Relationship Id="rId18" Type="http://schemas.openxmlformats.org/officeDocument/2006/relationships/slideLayout" Target="../slideLayouts/slideLayout313.xml"/><Relationship Id="rId26" Type="http://schemas.openxmlformats.org/officeDocument/2006/relationships/slideLayout" Target="../slideLayouts/slideLayout321.xml"/><Relationship Id="rId39" Type="http://schemas.openxmlformats.org/officeDocument/2006/relationships/slideLayout" Target="../slideLayouts/slideLayout334.xml"/><Relationship Id="rId21" Type="http://schemas.openxmlformats.org/officeDocument/2006/relationships/slideLayout" Target="../slideLayouts/slideLayout316.xml"/><Relationship Id="rId34" Type="http://schemas.openxmlformats.org/officeDocument/2006/relationships/slideLayout" Target="../slideLayouts/slideLayout329.xml"/><Relationship Id="rId42" Type="http://schemas.openxmlformats.org/officeDocument/2006/relationships/slideLayout" Target="../slideLayouts/slideLayout337.xml"/><Relationship Id="rId47" Type="http://schemas.openxmlformats.org/officeDocument/2006/relationships/slideLayout" Target="../slideLayouts/slideLayout342.xml"/><Relationship Id="rId50" Type="http://schemas.openxmlformats.org/officeDocument/2006/relationships/slideLayout" Target="../slideLayouts/slideLayout345.xml"/><Relationship Id="rId55" Type="http://schemas.openxmlformats.org/officeDocument/2006/relationships/theme" Target="../theme/theme8.xml"/><Relationship Id="rId7" Type="http://schemas.openxmlformats.org/officeDocument/2006/relationships/slideLayout" Target="../slideLayouts/slideLayout302.xml"/><Relationship Id="rId12" Type="http://schemas.openxmlformats.org/officeDocument/2006/relationships/slideLayout" Target="../slideLayouts/slideLayout307.xml"/><Relationship Id="rId17" Type="http://schemas.openxmlformats.org/officeDocument/2006/relationships/slideLayout" Target="../slideLayouts/slideLayout312.xml"/><Relationship Id="rId25" Type="http://schemas.openxmlformats.org/officeDocument/2006/relationships/slideLayout" Target="../slideLayouts/slideLayout320.xml"/><Relationship Id="rId33" Type="http://schemas.openxmlformats.org/officeDocument/2006/relationships/slideLayout" Target="../slideLayouts/slideLayout328.xml"/><Relationship Id="rId38" Type="http://schemas.openxmlformats.org/officeDocument/2006/relationships/slideLayout" Target="../slideLayouts/slideLayout333.xml"/><Relationship Id="rId46" Type="http://schemas.openxmlformats.org/officeDocument/2006/relationships/slideLayout" Target="../slideLayouts/slideLayout341.xml"/><Relationship Id="rId2" Type="http://schemas.openxmlformats.org/officeDocument/2006/relationships/slideLayout" Target="../slideLayouts/slideLayout297.xml"/><Relationship Id="rId16" Type="http://schemas.openxmlformats.org/officeDocument/2006/relationships/slideLayout" Target="../slideLayouts/slideLayout311.xml"/><Relationship Id="rId20" Type="http://schemas.openxmlformats.org/officeDocument/2006/relationships/slideLayout" Target="../slideLayouts/slideLayout315.xml"/><Relationship Id="rId29" Type="http://schemas.openxmlformats.org/officeDocument/2006/relationships/slideLayout" Target="../slideLayouts/slideLayout324.xml"/><Relationship Id="rId41" Type="http://schemas.openxmlformats.org/officeDocument/2006/relationships/slideLayout" Target="../slideLayouts/slideLayout336.xml"/><Relationship Id="rId54" Type="http://schemas.openxmlformats.org/officeDocument/2006/relationships/slideLayout" Target="../slideLayouts/slideLayout349.xml"/><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slideLayout" Target="../slideLayouts/slideLayout306.xml"/><Relationship Id="rId24" Type="http://schemas.openxmlformats.org/officeDocument/2006/relationships/slideLayout" Target="../slideLayouts/slideLayout319.xml"/><Relationship Id="rId32" Type="http://schemas.openxmlformats.org/officeDocument/2006/relationships/slideLayout" Target="../slideLayouts/slideLayout327.xml"/><Relationship Id="rId37" Type="http://schemas.openxmlformats.org/officeDocument/2006/relationships/slideLayout" Target="../slideLayouts/slideLayout332.xml"/><Relationship Id="rId40" Type="http://schemas.openxmlformats.org/officeDocument/2006/relationships/slideLayout" Target="../slideLayouts/slideLayout335.xml"/><Relationship Id="rId45" Type="http://schemas.openxmlformats.org/officeDocument/2006/relationships/slideLayout" Target="../slideLayouts/slideLayout340.xml"/><Relationship Id="rId53" Type="http://schemas.openxmlformats.org/officeDocument/2006/relationships/slideLayout" Target="../slideLayouts/slideLayout348.xml"/><Relationship Id="rId58" Type="http://schemas.openxmlformats.org/officeDocument/2006/relationships/image" Target="../media/image37.emf"/><Relationship Id="rId5" Type="http://schemas.openxmlformats.org/officeDocument/2006/relationships/slideLayout" Target="../slideLayouts/slideLayout300.xml"/><Relationship Id="rId15" Type="http://schemas.openxmlformats.org/officeDocument/2006/relationships/slideLayout" Target="../slideLayouts/slideLayout310.xml"/><Relationship Id="rId23" Type="http://schemas.openxmlformats.org/officeDocument/2006/relationships/slideLayout" Target="../slideLayouts/slideLayout318.xml"/><Relationship Id="rId28" Type="http://schemas.openxmlformats.org/officeDocument/2006/relationships/slideLayout" Target="../slideLayouts/slideLayout323.xml"/><Relationship Id="rId36" Type="http://schemas.openxmlformats.org/officeDocument/2006/relationships/slideLayout" Target="../slideLayouts/slideLayout331.xml"/><Relationship Id="rId49" Type="http://schemas.openxmlformats.org/officeDocument/2006/relationships/slideLayout" Target="../slideLayouts/slideLayout344.xml"/><Relationship Id="rId57" Type="http://schemas.openxmlformats.org/officeDocument/2006/relationships/oleObject" Target="../embeddings/oleObject16.bin"/><Relationship Id="rId10" Type="http://schemas.openxmlformats.org/officeDocument/2006/relationships/slideLayout" Target="../slideLayouts/slideLayout305.xml"/><Relationship Id="rId19" Type="http://schemas.openxmlformats.org/officeDocument/2006/relationships/slideLayout" Target="../slideLayouts/slideLayout314.xml"/><Relationship Id="rId31" Type="http://schemas.openxmlformats.org/officeDocument/2006/relationships/slideLayout" Target="../slideLayouts/slideLayout326.xml"/><Relationship Id="rId44" Type="http://schemas.openxmlformats.org/officeDocument/2006/relationships/slideLayout" Target="../slideLayouts/slideLayout339.xml"/><Relationship Id="rId52" Type="http://schemas.openxmlformats.org/officeDocument/2006/relationships/slideLayout" Target="../slideLayouts/slideLayout347.xml"/><Relationship Id="rId4" Type="http://schemas.openxmlformats.org/officeDocument/2006/relationships/slideLayout" Target="../slideLayouts/slideLayout299.xml"/><Relationship Id="rId9" Type="http://schemas.openxmlformats.org/officeDocument/2006/relationships/slideLayout" Target="../slideLayouts/slideLayout304.xml"/><Relationship Id="rId14" Type="http://schemas.openxmlformats.org/officeDocument/2006/relationships/slideLayout" Target="../slideLayouts/slideLayout309.xml"/><Relationship Id="rId22" Type="http://schemas.openxmlformats.org/officeDocument/2006/relationships/slideLayout" Target="../slideLayouts/slideLayout317.xml"/><Relationship Id="rId27" Type="http://schemas.openxmlformats.org/officeDocument/2006/relationships/slideLayout" Target="../slideLayouts/slideLayout322.xml"/><Relationship Id="rId30" Type="http://schemas.openxmlformats.org/officeDocument/2006/relationships/slideLayout" Target="../slideLayouts/slideLayout325.xml"/><Relationship Id="rId35" Type="http://schemas.openxmlformats.org/officeDocument/2006/relationships/slideLayout" Target="../slideLayouts/slideLayout330.xml"/><Relationship Id="rId43" Type="http://schemas.openxmlformats.org/officeDocument/2006/relationships/slideLayout" Target="../slideLayouts/slideLayout338.xml"/><Relationship Id="rId48" Type="http://schemas.openxmlformats.org/officeDocument/2006/relationships/slideLayout" Target="../slideLayouts/slideLayout343.xml"/><Relationship Id="rId56" Type="http://schemas.openxmlformats.org/officeDocument/2006/relationships/tags" Target="../tags/tag23.xml"/><Relationship Id="rId8" Type="http://schemas.openxmlformats.org/officeDocument/2006/relationships/slideLayout" Target="../slideLayouts/slideLayout303.xml"/><Relationship Id="rId51" Type="http://schemas.openxmlformats.org/officeDocument/2006/relationships/slideLayout" Target="../slideLayouts/slideLayout346.xml"/><Relationship Id="rId3" Type="http://schemas.openxmlformats.org/officeDocument/2006/relationships/slideLayout" Target="../slideLayouts/slideLayout2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00DCFBB-43DB-0686-A46C-A6C9F5D4F9AC}"/>
              </a:ext>
            </a:extLst>
          </p:cNvPr>
          <p:cNvGraphicFramePr>
            <a:graphicFrameLocks noChangeAspect="1"/>
          </p:cNvGraphicFramePr>
          <p:nvPr userDrawn="1">
            <p:custDataLst>
              <p:tags r:id="rId55"/>
            </p:custDataLst>
            <p:extLst>
              <p:ext uri="{D42A27DB-BD31-4B8C-83A1-F6EECF244321}">
                <p14:modId xmlns:p14="http://schemas.microsoft.com/office/powerpoint/2010/main" val="1830095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6" imgW="415" imgH="416" progId="TCLayout.ActiveDocument.1">
                  <p:embed/>
                </p:oleObj>
              </mc:Choice>
              <mc:Fallback>
                <p:oleObj name="think-cell Slide" r:id="rId56" imgW="415" imgH="416" progId="TCLayout.ActiveDocument.1">
                  <p:embed/>
                  <p:pic>
                    <p:nvPicPr>
                      <p:cNvPr id="7" name="Object 6" hidden="1">
                        <a:extLst>
                          <a:ext uri="{FF2B5EF4-FFF2-40B4-BE49-F238E27FC236}">
                            <a16:creationId xmlns:a16="http://schemas.microsoft.com/office/drawing/2014/main" id="{E00DCFBB-43DB-0686-A46C-A6C9F5D4F9AC}"/>
                          </a:ext>
                        </a:extLst>
                      </p:cNvPr>
                      <p:cNvPicPr/>
                      <p:nvPr/>
                    </p:nvPicPr>
                    <p:blipFill>
                      <a:blip r:embed="rId5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4C9939A-617C-3E44-A0D0-909C79756BDF}"/>
              </a:ext>
            </a:extLst>
          </p:cNvPr>
          <p:cNvSpPr>
            <a:spLocks noGrp="1"/>
          </p:cNvSpPr>
          <p:nvPr>
            <p:ph type="title"/>
          </p:nvPr>
        </p:nvSpPr>
        <p:spPr>
          <a:xfrm>
            <a:off x="521719" y="368300"/>
            <a:ext cx="11154344" cy="722674"/>
          </a:xfrm>
          <a:prstGeom prst="rect">
            <a:avLst/>
          </a:prstGeom>
        </p:spPr>
        <p:txBody>
          <a:bodyPr vert="horz" lIns="0" tIns="0" rIns="0" bIns="0" rtlCol="0" anchor="t">
            <a:normAutofit/>
          </a:bodyPr>
          <a:lstStyle/>
          <a:p>
            <a:r>
              <a:rPr lang="en-GB"/>
              <a:t>Click to edit Master title style</a:t>
            </a:r>
          </a:p>
        </p:txBody>
      </p:sp>
      <p:sp>
        <p:nvSpPr>
          <p:cNvPr id="3" name="Text Placeholder 2">
            <a:extLst>
              <a:ext uri="{FF2B5EF4-FFF2-40B4-BE49-F238E27FC236}">
                <a16:creationId xmlns:a16="http://schemas.microsoft.com/office/drawing/2014/main" id="{9F9D0AC0-F01F-B544-AC35-7D2BCB4EB7F6}"/>
              </a:ext>
            </a:extLst>
          </p:cNvPr>
          <p:cNvSpPr>
            <a:spLocks noGrp="1"/>
          </p:cNvSpPr>
          <p:nvPr>
            <p:ph type="body" idx="1"/>
          </p:nvPr>
        </p:nvSpPr>
        <p:spPr>
          <a:xfrm>
            <a:off x="515938" y="1325974"/>
            <a:ext cx="11154344" cy="4456608"/>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66F729D7-DBF0-1846-87E5-720E70F9E8F0}"/>
              </a:ext>
            </a:extLst>
          </p:cNvPr>
          <p:cNvSpPr>
            <a:spLocks noGrp="1"/>
          </p:cNvSpPr>
          <p:nvPr>
            <p:ph type="ftr" sz="quarter" idx="3"/>
          </p:nvPr>
        </p:nvSpPr>
        <p:spPr>
          <a:xfrm>
            <a:off x="777567" y="6356350"/>
            <a:ext cx="4189003" cy="136526"/>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GB"/>
              <a:t>Technical Annex</a:t>
            </a:r>
          </a:p>
        </p:txBody>
      </p:sp>
      <p:sp>
        <p:nvSpPr>
          <p:cNvPr id="6" name="Slide Number Placeholder 5">
            <a:extLst>
              <a:ext uri="{FF2B5EF4-FFF2-40B4-BE49-F238E27FC236}">
                <a16:creationId xmlns:a16="http://schemas.microsoft.com/office/drawing/2014/main" id="{8918EB43-CEEF-AF40-88AE-32CEA15C642C}"/>
              </a:ext>
            </a:extLst>
          </p:cNvPr>
          <p:cNvSpPr>
            <a:spLocks noGrp="1"/>
          </p:cNvSpPr>
          <p:nvPr>
            <p:ph type="sldNum" sz="quarter" idx="4"/>
          </p:nvPr>
        </p:nvSpPr>
        <p:spPr>
          <a:xfrm>
            <a:off x="515938" y="6356351"/>
            <a:ext cx="261629" cy="133349"/>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AB746B08-255A-2748-8A21-40BE94A17FD1}" type="slidenum">
              <a:rPr lang="en-GB" smtClean="0"/>
              <a:pPr/>
              <a:t>‹#›</a:t>
            </a:fld>
            <a:endParaRPr lang="en-GB"/>
          </a:p>
        </p:txBody>
      </p:sp>
    </p:spTree>
    <p:extLst>
      <p:ext uri="{BB962C8B-B14F-4D97-AF65-F5344CB8AC3E}">
        <p14:creationId xmlns:p14="http://schemas.microsoft.com/office/powerpoint/2010/main" val="420605111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84" r:id="rId8"/>
    <p:sldLayoutId id="2147483785" r:id="rId9"/>
    <p:sldLayoutId id="2147483771" r:id="rId10"/>
    <p:sldLayoutId id="2147483783" r:id="rId11"/>
    <p:sldLayoutId id="2147483772" r:id="rId12"/>
    <p:sldLayoutId id="2147483787" r:id="rId13"/>
    <p:sldLayoutId id="2147483786" r:id="rId14"/>
    <p:sldLayoutId id="2147483773" r:id="rId15"/>
    <p:sldLayoutId id="2147483953" r:id="rId16"/>
    <p:sldLayoutId id="2147483789" r:id="rId17"/>
    <p:sldLayoutId id="2147483805" r:id="rId18"/>
    <p:sldLayoutId id="2147483804" r:id="rId19"/>
    <p:sldLayoutId id="2147483800" r:id="rId20"/>
    <p:sldLayoutId id="2147483769" r:id="rId21"/>
    <p:sldLayoutId id="2147483770" r:id="rId22"/>
    <p:sldLayoutId id="2147483811" r:id="rId23"/>
    <p:sldLayoutId id="2147483802" r:id="rId24"/>
    <p:sldLayoutId id="2147483801" r:id="rId25"/>
    <p:sldLayoutId id="2147483807" r:id="rId26"/>
    <p:sldLayoutId id="2147483808" r:id="rId27"/>
    <p:sldLayoutId id="2147483818" r:id="rId28"/>
    <p:sldLayoutId id="2147483817" r:id="rId29"/>
    <p:sldLayoutId id="2147483819" r:id="rId30"/>
    <p:sldLayoutId id="2147483820" r:id="rId31"/>
    <p:sldLayoutId id="2147483775" r:id="rId32"/>
    <p:sldLayoutId id="2147483776" r:id="rId33"/>
    <p:sldLayoutId id="2147483803" r:id="rId34"/>
    <p:sldLayoutId id="2147483777" r:id="rId35"/>
    <p:sldLayoutId id="2147483778" r:id="rId36"/>
    <p:sldLayoutId id="2147483812" r:id="rId37"/>
    <p:sldLayoutId id="2147483813" r:id="rId38"/>
    <p:sldLayoutId id="2147483814" r:id="rId39"/>
    <p:sldLayoutId id="2147483815" r:id="rId40"/>
    <p:sldLayoutId id="2147483816" r:id="rId41"/>
    <p:sldLayoutId id="2147483779" r:id="rId42"/>
    <p:sldLayoutId id="2147483780" r:id="rId43"/>
    <p:sldLayoutId id="2147483781" r:id="rId44"/>
    <p:sldLayoutId id="2147483782" r:id="rId45"/>
    <p:sldLayoutId id="2147483810" r:id="rId46"/>
    <p:sldLayoutId id="2147483939" r:id="rId47"/>
    <p:sldLayoutId id="2147483940" r:id="rId48"/>
    <p:sldLayoutId id="2147483941" r:id="rId49"/>
    <p:sldLayoutId id="2147483942" r:id="rId50"/>
    <p:sldLayoutId id="2147483943" r:id="rId51"/>
    <p:sldLayoutId id="2147483954" r:id="rId52"/>
    <p:sldLayoutId id="2147484179" r:id="rId53"/>
  </p:sldLayoutIdLst>
  <p:hf sldNum="0" hdr="0" dt="0"/>
  <p:txStyles>
    <p:title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25" userDrawn="1">
          <p15:clr>
            <a:srgbClr val="F26B43"/>
          </p15:clr>
        </p15:guide>
        <p15:guide id="3" pos="7355" userDrawn="1">
          <p15:clr>
            <a:srgbClr val="F26B43"/>
          </p15:clr>
        </p15:guide>
        <p15:guide id="4" orient="horz" pos="232" userDrawn="1">
          <p15:clr>
            <a:srgbClr val="F26B43"/>
          </p15:clr>
        </p15:guide>
        <p15:guide id="5" orient="horz" pos="4088" userDrawn="1">
          <p15:clr>
            <a:srgbClr val="F26B43"/>
          </p15:clr>
        </p15:guide>
        <p15:guide id="7" orient="horz" pos="822" userDrawn="1">
          <p15:clr>
            <a:srgbClr val="F26B43"/>
          </p15:clr>
        </p15:guide>
        <p15:guide id="9" orient="horz" pos="372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1CA5CAF-69EB-4868-AB09-99070454C8D4}"/>
              </a:ext>
            </a:extLst>
          </p:cNvPr>
          <p:cNvGraphicFramePr>
            <a:graphicFrameLocks noChangeAspect="1"/>
          </p:cNvGraphicFramePr>
          <p:nvPr userDrawn="1">
            <p:custDataLst>
              <p:tags r:id="rId49"/>
            </p:custDataLst>
            <p:extLst>
              <p:ext uri="{D42A27DB-BD31-4B8C-83A1-F6EECF244321}">
                <p14:modId xmlns:p14="http://schemas.microsoft.com/office/powerpoint/2010/main" val="39835922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0" imgW="395" imgH="396" progId="TCLayout.ActiveDocument.1">
                  <p:embed/>
                </p:oleObj>
              </mc:Choice>
              <mc:Fallback>
                <p:oleObj name="think-cell Slide" r:id="rId50" imgW="395" imgH="396" progId="TCLayout.ActiveDocument.1">
                  <p:embed/>
                  <p:pic>
                    <p:nvPicPr>
                      <p:cNvPr id="7" name="Object 6" hidden="1">
                        <a:extLst>
                          <a:ext uri="{FF2B5EF4-FFF2-40B4-BE49-F238E27FC236}">
                            <a16:creationId xmlns:a16="http://schemas.microsoft.com/office/drawing/2014/main" id="{11CA5CAF-69EB-4868-AB09-99070454C8D4}"/>
                          </a:ext>
                        </a:extLst>
                      </p:cNvPr>
                      <p:cNvPicPr/>
                      <p:nvPr/>
                    </p:nvPicPr>
                    <p:blipFill>
                      <a:blip r:embed="rId51"/>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4C9939A-617C-3E44-A0D0-909C79756BDF}"/>
              </a:ext>
            </a:extLst>
          </p:cNvPr>
          <p:cNvSpPr>
            <a:spLocks noGrp="1"/>
          </p:cNvSpPr>
          <p:nvPr>
            <p:ph type="title"/>
          </p:nvPr>
        </p:nvSpPr>
        <p:spPr>
          <a:xfrm>
            <a:off x="521719" y="368300"/>
            <a:ext cx="11154344" cy="722674"/>
          </a:xfrm>
          <a:prstGeom prst="rect">
            <a:avLst/>
          </a:prstGeom>
        </p:spPr>
        <p:txBody>
          <a:bodyPr vert="horz" lIns="0" tIns="0" rIns="0" bIns="0" rtlCol="0" anchor="t">
            <a:normAutofit/>
          </a:bodyPr>
          <a:lstStyle/>
          <a:p>
            <a:r>
              <a:rPr lang="en-GB"/>
              <a:t>Click to edit Master title style</a:t>
            </a:r>
          </a:p>
        </p:txBody>
      </p:sp>
      <p:sp>
        <p:nvSpPr>
          <p:cNvPr id="3" name="Text Placeholder 2">
            <a:extLst>
              <a:ext uri="{FF2B5EF4-FFF2-40B4-BE49-F238E27FC236}">
                <a16:creationId xmlns:a16="http://schemas.microsoft.com/office/drawing/2014/main" id="{9F9D0AC0-F01F-B544-AC35-7D2BCB4EB7F6}"/>
              </a:ext>
            </a:extLst>
          </p:cNvPr>
          <p:cNvSpPr>
            <a:spLocks noGrp="1"/>
          </p:cNvSpPr>
          <p:nvPr>
            <p:ph type="body" idx="1"/>
          </p:nvPr>
        </p:nvSpPr>
        <p:spPr>
          <a:xfrm>
            <a:off x="515938" y="1325974"/>
            <a:ext cx="11154344" cy="4456608"/>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66F729D7-DBF0-1846-87E5-720E70F9E8F0}"/>
              </a:ext>
            </a:extLst>
          </p:cNvPr>
          <p:cNvSpPr>
            <a:spLocks noGrp="1"/>
          </p:cNvSpPr>
          <p:nvPr>
            <p:ph type="ftr" sz="quarter" idx="3"/>
          </p:nvPr>
        </p:nvSpPr>
        <p:spPr>
          <a:xfrm>
            <a:off x="777567" y="6356350"/>
            <a:ext cx="4189003" cy="136526"/>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GB"/>
              <a:t>Technical Annex</a:t>
            </a:r>
          </a:p>
        </p:txBody>
      </p:sp>
      <p:sp>
        <p:nvSpPr>
          <p:cNvPr id="6" name="Slide Number Placeholder 5">
            <a:extLst>
              <a:ext uri="{FF2B5EF4-FFF2-40B4-BE49-F238E27FC236}">
                <a16:creationId xmlns:a16="http://schemas.microsoft.com/office/drawing/2014/main" id="{8918EB43-CEEF-AF40-88AE-32CEA15C642C}"/>
              </a:ext>
            </a:extLst>
          </p:cNvPr>
          <p:cNvSpPr>
            <a:spLocks noGrp="1"/>
          </p:cNvSpPr>
          <p:nvPr>
            <p:ph type="sldNum" sz="quarter" idx="4"/>
          </p:nvPr>
        </p:nvSpPr>
        <p:spPr>
          <a:xfrm>
            <a:off x="515938" y="6356351"/>
            <a:ext cx="261629" cy="133349"/>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AB746B08-255A-2748-8A21-40BE94A17FD1}" type="slidenum">
              <a:rPr lang="en-GB" smtClean="0"/>
              <a:pPr/>
              <a:t>‹#›</a:t>
            </a:fld>
            <a:endParaRPr lang="en-GB"/>
          </a:p>
        </p:txBody>
      </p:sp>
    </p:spTree>
    <p:extLst>
      <p:ext uri="{BB962C8B-B14F-4D97-AF65-F5344CB8AC3E}">
        <p14:creationId xmlns:p14="http://schemas.microsoft.com/office/powerpoint/2010/main" val="2587677296"/>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 id="2147483839" r:id="rId18"/>
    <p:sldLayoutId id="2147483840" r:id="rId19"/>
    <p:sldLayoutId id="2147483841" r:id="rId20"/>
    <p:sldLayoutId id="2147483842" r:id="rId21"/>
    <p:sldLayoutId id="2147483843" r:id="rId22"/>
    <p:sldLayoutId id="2147483844" r:id="rId23"/>
    <p:sldLayoutId id="2147483845" r:id="rId24"/>
    <p:sldLayoutId id="2147483846" r:id="rId25"/>
    <p:sldLayoutId id="2147483847" r:id="rId26"/>
    <p:sldLayoutId id="2147483848" r:id="rId27"/>
    <p:sldLayoutId id="2147483849" r:id="rId28"/>
    <p:sldLayoutId id="2147483850" r:id="rId29"/>
    <p:sldLayoutId id="2147483851" r:id="rId30"/>
    <p:sldLayoutId id="2147483852" r:id="rId31"/>
    <p:sldLayoutId id="2147483853" r:id="rId32"/>
    <p:sldLayoutId id="2147483854" r:id="rId33"/>
    <p:sldLayoutId id="2147483855" r:id="rId34"/>
    <p:sldLayoutId id="2147483856" r:id="rId35"/>
    <p:sldLayoutId id="2147483857" r:id="rId36"/>
    <p:sldLayoutId id="2147483858" r:id="rId37"/>
    <p:sldLayoutId id="2147483859" r:id="rId38"/>
    <p:sldLayoutId id="2147483860" r:id="rId39"/>
    <p:sldLayoutId id="2147483861" r:id="rId40"/>
    <p:sldLayoutId id="2147483862" r:id="rId41"/>
    <p:sldLayoutId id="2147483863" r:id="rId42"/>
    <p:sldLayoutId id="2147483864" r:id="rId43"/>
    <p:sldLayoutId id="2147483865" r:id="rId44"/>
    <p:sldLayoutId id="2147483866" r:id="rId45"/>
    <p:sldLayoutId id="2147483867" r:id="rId46"/>
    <p:sldLayoutId id="2147483868" r:id="rId47"/>
  </p:sldLayoutIdLst>
  <p:hf sldNum="0" hdr="0" dt="0"/>
  <p:txStyles>
    <p:title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25">
          <p15:clr>
            <a:srgbClr val="F26B43"/>
          </p15:clr>
        </p15:guide>
        <p15:guide id="3" pos="7355">
          <p15:clr>
            <a:srgbClr val="F26B43"/>
          </p15:clr>
        </p15:guide>
        <p15:guide id="4" orient="horz" pos="232">
          <p15:clr>
            <a:srgbClr val="F26B43"/>
          </p15:clr>
        </p15:guide>
        <p15:guide id="5" orient="horz" pos="4088">
          <p15:clr>
            <a:srgbClr val="F26B43"/>
          </p15:clr>
        </p15:guide>
        <p15:guide id="7" orient="horz" pos="822">
          <p15:clr>
            <a:srgbClr val="F26B43"/>
          </p15:clr>
        </p15:guide>
        <p15:guide id="9" orient="horz" pos="372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2C50ED-0F83-444D-AD56-C4F1C2113EC7}"/>
              </a:ext>
            </a:extLst>
          </p:cNvPr>
          <p:cNvGraphicFramePr>
            <a:graphicFrameLocks noChangeAspect="1"/>
          </p:cNvGraphicFramePr>
          <p:nvPr userDrawn="1">
            <p:custDataLst>
              <p:tags r:id="rId48"/>
            </p:custDataLst>
            <p:extLst>
              <p:ext uri="{D42A27DB-BD31-4B8C-83A1-F6EECF244321}">
                <p14:modId xmlns:p14="http://schemas.microsoft.com/office/powerpoint/2010/main" val="28855014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9" imgW="411" imgH="412" progId="TCLayout.ActiveDocument.1">
                  <p:embed/>
                </p:oleObj>
              </mc:Choice>
              <mc:Fallback>
                <p:oleObj name="think-cell Slide" r:id="rId49" imgW="411" imgH="412" progId="TCLayout.ActiveDocument.1">
                  <p:embed/>
                  <p:pic>
                    <p:nvPicPr>
                      <p:cNvPr id="7" name="Object 6" hidden="1">
                        <a:extLst>
                          <a:ext uri="{FF2B5EF4-FFF2-40B4-BE49-F238E27FC236}">
                            <a16:creationId xmlns:a16="http://schemas.microsoft.com/office/drawing/2014/main" id="{A32C50ED-0F83-444D-AD56-C4F1C2113EC7}"/>
                          </a:ext>
                        </a:extLst>
                      </p:cNvPr>
                      <p:cNvPicPr/>
                      <p:nvPr/>
                    </p:nvPicPr>
                    <p:blipFill>
                      <a:blip r:embed="rId5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4C9939A-617C-3E44-A0D0-909C79756BDF}"/>
              </a:ext>
            </a:extLst>
          </p:cNvPr>
          <p:cNvSpPr>
            <a:spLocks noGrp="1"/>
          </p:cNvSpPr>
          <p:nvPr>
            <p:ph type="title"/>
          </p:nvPr>
        </p:nvSpPr>
        <p:spPr>
          <a:xfrm>
            <a:off x="521719" y="368300"/>
            <a:ext cx="11154344" cy="722674"/>
          </a:xfrm>
          <a:prstGeom prst="rect">
            <a:avLst/>
          </a:prstGeom>
        </p:spPr>
        <p:txBody>
          <a:bodyPr vert="horz" lIns="0" tIns="0" rIns="0" bIns="0" rtlCol="0" anchor="t">
            <a:normAutofit/>
          </a:bodyPr>
          <a:lstStyle/>
          <a:p>
            <a:r>
              <a:rPr lang="en-GB"/>
              <a:t>Click to edit Master title style</a:t>
            </a:r>
          </a:p>
        </p:txBody>
      </p:sp>
      <p:sp>
        <p:nvSpPr>
          <p:cNvPr id="3" name="Text Placeholder 2">
            <a:extLst>
              <a:ext uri="{FF2B5EF4-FFF2-40B4-BE49-F238E27FC236}">
                <a16:creationId xmlns:a16="http://schemas.microsoft.com/office/drawing/2014/main" id="{9F9D0AC0-F01F-B544-AC35-7D2BCB4EB7F6}"/>
              </a:ext>
            </a:extLst>
          </p:cNvPr>
          <p:cNvSpPr>
            <a:spLocks noGrp="1"/>
          </p:cNvSpPr>
          <p:nvPr>
            <p:ph type="body" idx="1"/>
          </p:nvPr>
        </p:nvSpPr>
        <p:spPr>
          <a:xfrm>
            <a:off x="515938" y="1325974"/>
            <a:ext cx="11154344" cy="4456608"/>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66F729D7-DBF0-1846-87E5-720E70F9E8F0}"/>
              </a:ext>
            </a:extLst>
          </p:cNvPr>
          <p:cNvSpPr>
            <a:spLocks noGrp="1"/>
          </p:cNvSpPr>
          <p:nvPr>
            <p:ph type="ftr" sz="quarter" idx="3"/>
          </p:nvPr>
        </p:nvSpPr>
        <p:spPr>
          <a:xfrm>
            <a:off x="777567" y="6356350"/>
            <a:ext cx="4189003" cy="136526"/>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GB"/>
              <a:t>Technical Annex</a:t>
            </a:r>
          </a:p>
        </p:txBody>
      </p:sp>
      <p:sp>
        <p:nvSpPr>
          <p:cNvPr id="6" name="Slide Number Placeholder 5">
            <a:extLst>
              <a:ext uri="{FF2B5EF4-FFF2-40B4-BE49-F238E27FC236}">
                <a16:creationId xmlns:a16="http://schemas.microsoft.com/office/drawing/2014/main" id="{8918EB43-CEEF-AF40-88AE-32CEA15C642C}"/>
              </a:ext>
            </a:extLst>
          </p:cNvPr>
          <p:cNvSpPr>
            <a:spLocks noGrp="1"/>
          </p:cNvSpPr>
          <p:nvPr>
            <p:ph type="sldNum" sz="quarter" idx="4"/>
          </p:nvPr>
        </p:nvSpPr>
        <p:spPr>
          <a:xfrm>
            <a:off x="515938" y="6356351"/>
            <a:ext cx="261629" cy="133349"/>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AB746B08-255A-2748-8A21-40BE94A17FD1}" type="slidenum">
              <a:rPr lang="en-GB" smtClean="0"/>
              <a:pPr/>
              <a:t>‹#›</a:t>
            </a:fld>
            <a:endParaRPr lang="en-GB"/>
          </a:p>
        </p:txBody>
      </p:sp>
    </p:spTree>
    <p:extLst>
      <p:ext uri="{BB962C8B-B14F-4D97-AF65-F5344CB8AC3E}">
        <p14:creationId xmlns:p14="http://schemas.microsoft.com/office/powerpoint/2010/main" val="965958392"/>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 id="2147483887" r:id="rId18"/>
    <p:sldLayoutId id="2147483888" r:id="rId19"/>
    <p:sldLayoutId id="2147483889" r:id="rId20"/>
    <p:sldLayoutId id="2147483890" r:id="rId21"/>
    <p:sldLayoutId id="2147483891" r:id="rId22"/>
    <p:sldLayoutId id="2147483892" r:id="rId23"/>
    <p:sldLayoutId id="2147483893" r:id="rId24"/>
    <p:sldLayoutId id="2147483894" r:id="rId25"/>
    <p:sldLayoutId id="2147483895" r:id="rId26"/>
    <p:sldLayoutId id="2147483896" r:id="rId27"/>
    <p:sldLayoutId id="2147483897" r:id="rId28"/>
    <p:sldLayoutId id="2147483898" r:id="rId29"/>
    <p:sldLayoutId id="2147483899" r:id="rId30"/>
    <p:sldLayoutId id="2147483900" r:id="rId31"/>
    <p:sldLayoutId id="2147483901" r:id="rId32"/>
    <p:sldLayoutId id="2147483902" r:id="rId33"/>
    <p:sldLayoutId id="2147483903" r:id="rId34"/>
    <p:sldLayoutId id="2147483904" r:id="rId35"/>
    <p:sldLayoutId id="2147483905" r:id="rId36"/>
    <p:sldLayoutId id="2147483906" r:id="rId37"/>
    <p:sldLayoutId id="2147483907" r:id="rId38"/>
    <p:sldLayoutId id="2147483908" r:id="rId39"/>
    <p:sldLayoutId id="2147483909" r:id="rId40"/>
    <p:sldLayoutId id="2147483910" r:id="rId41"/>
    <p:sldLayoutId id="2147483911" r:id="rId42"/>
    <p:sldLayoutId id="2147483912" r:id="rId43"/>
    <p:sldLayoutId id="2147483913" r:id="rId44"/>
    <p:sldLayoutId id="2147483914" r:id="rId45"/>
    <p:sldLayoutId id="2147483915" r:id="rId46"/>
  </p:sldLayoutIdLst>
  <p:hf sldNum="0" hdr="0" dt="0"/>
  <p:txStyles>
    <p:title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25">
          <p15:clr>
            <a:srgbClr val="F26B43"/>
          </p15:clr>
        </p15:guide>
        <p15:guide id="3" pos="7355">
          <p15:clr>
            <a:srgbClr val="F26B43"/>
          </p15:clr>
        </p15:guide>
        <p15:guide id="4" orient="horz" pos="232">
          <p15:clr>
            <a:srgbClr val="F26B43"/>
          </p15:clr>
        </p15:guide>
        <p15:guide id="5" orient="horz" pos="4088">
          <p15:clr>
            <a:srgbClr val="F26B43"/>
          </p15:clr>
        </p15:guide>
        <p15:guide id="7" orient="horz" pos="822">
          <p15:clr>
            <a:srgbClr val="F26B43"/>
          </p15:clr>
        </p15:guide>
        <p15:guide id="9" orient="horz" pos="372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E377F76-8B54-40F9-B2EE-DF00C7FE9806}"/>
              </a:ext>
            </a:extLst>
          </p:cNvPr>
          <p:cNvGraphicFramePr>
            <a:graphicFrameLocks noChangeAspect="1"/>
          </p:cNvGraphicFramePr>
          <p:nvPr userDrawn="1">
            <p:custDataLst>
              <p:tags r:id="rId23"/>
            </p:custDataLst>
            <p:extLst>
              <p:ext uri="{D42A27DB-BD31-4B8C-83A1-F6EECF244321}">
                <p14:modId xmlns:p14="http://schemas.microsoft.com/office/powerpoint/2010/main" val="1255775169"/>
              </p:ext>
            </p:ext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24" imgW="498" imgH="499" progId="TCLayout.ActiveDocument.1">
                  <p:embed/>
                </p:oleObj>
              </mc:Choice>
              <mc:Fallback>
                <p:oleObj name="think-cell Slide" r:id="rId24" imgW="498" imgH="499" progId="TCLayout.ActiveDocument.1">
                  <p:embed/>
                  <p:pic>
                    <p:nvPicPr>
                      <p:cNvPr id="4" name="Object 3" hidden="1">
                        <a:extLst>
                          <a:ext uri="{FF2B5EF4-FFF2-40B4-BE49-F238E27FC236}">
                            <a16:creationId xmlns:a16="http://schemas.microsoft.com/office/drawing/2014/main" id="{DE377F76-8B54-40F9-B2EE-DF00C7FE9806}"/>
                          </a:ext>
                        </a:extLst>
                      </p:cNvPr>
                      <p:cNvPicPr/>
                      <p:nvPr/>
                    </p:nvPicPr>
                    <p:blipFill>
                      <a:blip r:embed="rId25"/>
                      <a:stretch>
                        <a:fillRect/>
                      </a:stretch>
                    </p:blipFill>
                    <p:spPr>
                      <a:xfrm>
                        <a:off x="2119" y="2119"/>
                        <a:ext cx="2117" cy="2117"/>
                      </a:xfrm>
                      <a:prstGeom prst="rect">
                        <a:avLst/>
                      </a:prstGeom>
                    </p:spPr>
                  </p:pic>
                </p:oleObj>
              </mc:Fallback>
            </mc:AlternateContent>
          </a:graphicData>
        </a:graphic>
      </p:graphicFrame>
      <p:sp>
        <p:nvSpPr>
          <p:cNvPr id="14" name="Rectangle 13"/>
          <p:cNvSpPr/>
          <p:nvPr userDrawn="1"/>
        </p:nvSpPr>
        <p:spPr bwMode="gray">
          <a:xfrm>
            <a:off x="672000" y="1424243"/>
            <a:ext cx="12960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2" name="Espace réservé du titre 1"/>
          <p:cNvSpPr>
            <a:spLocks noGrp="1"/>
          </p:cNvSpPr>
          <p:nvPr>
            <p:ph type="title"/>
          </p:nvPr>
        </p:nvSpPr>
        <p:spPr bwMode="gray">
          <a:xfrm>
            <a:off x="672000" y="217252"/>
            <a:ext cx="10848000" cy="1036637"/>
          </a:xfrm>
          <a:prstGeom prst="rect">
            <a:avLst/>
          </a:prstGeom>
        </p:spPr>
        <p:txBody>
          <a:bodyPr vert="horz" lIns="0" tIns="0" rIns="0" bIns="0" rtlCol="0" anchor="b" anchorCtr="0">
            <a:noAutofit/>
          </a:bodyPr>
          <a:lstStyle/>
          <a:p>
            <a:r>
              <a:rPr lang="en-GB" noProof="0"/>
              <a:t>TITLE</a:t>
            </a:r>
          </a:p>
        </p:txBody>
      </p:sp>
      <p:sp>
        <p:nvSpPr>
          <p:cNvPr id="3" name="Espace réservé du texte 2"/>
          <p:cNvSpPr>
            <a:spLocks noGrp="1"/>
          </p:cNvSpPr>
          <p:nvPr>
            <p:ph type="body" idx="1"/>
          </p:nvPr>
        </p:nvSpPr>
        <p:spPr bwMode="gray">
          <a:xfrm>
            <a:off x="672000" y="1604675"/>
            <a:ext cx="10848000" cy="4192480"/>
          </a:xfrm>
          <a:prstGeom prst="rect">
            <a:avLst/>
          </a:prstGeom>
        </p:spPr>
        <p:txBody>
          <a:bodyPr vert="horz" lIns="0" tIns="0" rIns="0" bIns="0" rtlCol="0" anchor="t" anchorCtr="0">
            <a:noAutofit/>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6" name="Espace réservé du numéro de diapositive 5"/>
          <p:cNvSpPr>
            <a:spLocks noGrp="1"/>
          </p:cNvSpPr>
          <p:nvPr>
            <p:ph type="sldNum" sz="quarter" idx="4"/>
          </p:nvPr>
        </p:nvSpPr>
        <p:spPr bwMode="gray">
          <a:xfrm>
            <a:off x="672000" y="6327933"/>
            <a:ext cx="1200149" cy="530067"/>
          </a:xfrm>
          <a:prstGeom prst="rect">
            <a:avLst/>
          </a:prstGeom>
        </p:spPr>
        <p:txBody>
          <a:bodyPr vert="horz" lIns="0" tIns="21600" rIns="0" bIns="0" rtlCol="0" anchor="t" anchorCtr="0">
            <a:noAutofit/>
          </a:bodyPr>
          <a:lstStyle>
            <a:lvl1pPr algn="l">
              <a:defRPr sz="1200" b="1">
                <a:solidFill>
                  <a:schemeClr val="tx1"/>
                </a:solidFill>
              </a:defRPr>
            </a:lvl1pPr>
          </a:lstStyle>
          <a:p>
            <a:fld id="{733122C9-A0B9-462F-8757-0847AD287B63}" type="slidenum">
              <a:rPr lang="en-GB" noProof="0" smtClean="0"/>
              <a:pPr/>
              <a:t>‹#›</a:t>
            </a:fld>
            <a:endParaRPr lang="en-GB" noProof="0"/>
          </a:p>
        </p:txBody>
      </p:sp>
      <p:sp>
        <p:nvSpPr>
          <p:cNvPr id="10" name="Rectangle 9"/>
          <p:cNvSpPr/>
          <p:nvPr userDrawn="1"/>
        </p:nvSpPr>
        <p:spPr bwMode="gray">
          <a:xfrm>
            <a:off x="9854400" y="5771955"/>
            <a:ext cx="2337600"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pic>
        <p:nvPicPr>
          <p:cNvPr id="12" name="Image 11"/>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bwMode="gray">
          <a:xfrm>
            <a:off x="9782979" y="5424168"/>
            <a:ext cx="2400000" cy="1437563"/>
          </a:xfrm>
          <a:prstGeom prst="rect">
            <a:avLst/>
          </a:prstGeom>
        </p:spPr>
      </p:pic>
    </p:spTree>
    <p:extLst>
      <p:ext uri="{BB962C8B-B14F-4D97-AF65-F5344CB8AC3E}">
        <p14:creationId xmlns:p14="http://schemas.microsoft.com/office/powerpoint/2010/main" val="3309258126"/>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 id="2147483931" r:id="rId14"/>
    <p:sldLayoutId id="2147483932" r:id="rId15"/>
    <p:sldLayoutId id="2147483933" r:id="rId16"/>
    <p:sldLayoutId id="2147483934" r:id="rId17"/>
    <p:sldLayoutId id="2147483935" r:id="rId18"/>
    <p:sldLayoutId id="2147483936" r:id="rId19"/>
    <p:sldLayoutId id="2147483937" r:id="rId20"/>
    <p:sldLayoutId id="2147483938" r:id="rId21"/>
  </p:sldLayoutIdLst>
  <p:hf sldNum="0" hdr="0" dt="0"/>
  <p:txStyles>
    <p:titleStyle>
      <a:lvl1pPr algn="l" defTabSz="1219140" rtl="0" eaLnBrk="1" latinLnBrk="0" hangingPunct="1">
        <a:lnSpc>
          <a:spcPct val="90000"/>
        </a:lnSpc>
        <a:spcBef>
          <a:spcPct val="0"/>
        </a:spcBef>
        <a:buNone/>
        <a:defRPr sz="3733" b="0" kern="1200" cap="none" baseline="0">
          <a:solidFill>
            <a:schemeClr val="accent1"/>
          </a:solidFill>
          <a:latin typeface="+mj-lt"/>
          <a:ea typeface="+mj-ea"/>
          <a:cs typeface="+mj-cs"/>
        </a:defRPr>
      </a:lvl1pPr>
    </p:titleStyle>
    <p:bodyStyle>
      <a:lvl1pPr marL="0" indent="0" algn="l" defTabSz="1219140" rtl="0" eaLnBrk="1" latinLnBrk="0" hangingPunct="1">
        <a:lnSpc>
          <a:spcPct val="110000"/>
        </a:lnSpc>
        <a:spcBef>
          <a:spcPts val="0"/>
        </a:spcBef>
        <a:buFont typeface="Arial" pitchFamily="34" charset="0"/>
        <a:buNone/>
        <a:defRPr sz="2667" b="1" kern="1200">
          <a:solidFill>
            <a:schemeClr val="accent1"/>
          </a:solidFill>
          <a:latin typeface="+mn-lt"/>
          <a:ea typeface="+mn-ea"/>
          <a:cs typeface="+mn-cs"/>
        </a:defRPr>
      </a:lvl1pPr>
      <a:lvl2pPr marL="431979" indent="-239989" algn="l" defTabSz="1219140" rtl="0" eaLnBrk="1" latinLnBrk="0" hangingPunct="1">
        <a:lnSpc>
          <a:spcPct val="100000"/>
        </a:lnSpc>
        <a:spcBef>
          <a:spcPts val="400"/>
        </a:spcBef>
        <a:buClr>
          <a:schemeClr val="accent3"/>
        </a:buClr>
        <a:buFont typeface="Arial" pitchFamily="34" charset="0"/>
        <a:buChar char="•"/>
        <a:defRPr sz="2400" b="1" kern="1200">
          <a:solidFill>
            <a:schemeClr val="tx1"/>
          </a:solidFill>
          <a:latin typeface="+mn-lt"/>
          <a:ea typeface="+mn-ea"/>
          <a:cs typeface="+mn-cs"/>
        </a:defRPr>
      </a:lvl2pPr>
      <a:lvl3pPr marL="671966" indent="-239989" algn="l" defTabSz="1219140" rtl="0" eaLnBrk="1" latinLnBrk="0" hangingPunct="1">
        <a:lnSpc>
          <a:spcPct val="100000"/>
        </a:lnSpc>
        <a:spcBef>
          <a:spcPts val="400"/>
        </a:spcBef>
        <a:buSzPct val="100000"/>
        <a:buFont typeface="Arial" pitchFamily="34" charset="0"/>
        <a:buChar char="•"/>
        <a:defRPr sz="2133" b="0" kern="1200">
          <a:solidFill>
            <a:schemeClr val="tx1"/>
          </a:solidFill>
          <a:latin typeface="+mn-lt"/>
          <a:ea typeface="+mn-ea"/>
          <a:cs typeface="+mn-cs"/>
        </a:defRPr>
      </a:lvl3pPr>
      <a:lvl4pPr marL="671966" indent="0" algn="l" defTabSz="1219140" rtl="0" eaLnBrk="1" latinLnBrk="0" hangingPunct="1">
        <a:lnSpc>
          <a:spcPct val="100000"/>
        </a:lnSpc>
        <a:spcBef>
          <a:spcPts val="400"/>
        </a:spcBef>
        <a:buSzPct val="100000"/>
        <a:buFont typeface="Arial" pitchFamily="34" charset="0"/>
        <a:buNone/>
        <a:defRPr sz="2133" kern="1200">
          <a:solidFill>
            <a:schemeClr val="tx1"/>
          </a:solidFill>
          <a:latin typeface="+mn-lt"/>
          <a:ea typeface="+mn-ea"/>
          <a:cs typeface="+mn-cs"/>
        </a:defRPr>
      </a:lvl4pPr>
      <a:lvl5pPr marL="911955" indent="-239989" algn="l" defTabSz="1219140" rtl="0" eaLnBrk="1" latinLnBrk="0" hangingPunct="1">
        <a:lnSpc>
          <a:spcPct val="100000"/>
        </a:lnSpc>
        <a:spcBef>
          <a:spcPts val="400"/>
        </a:spcBef>
        <a:buSzPct val="100000"/>
        <a:buFont typeface="Arial" pitchFamily="34" charset="0"/>
        <a:buChar char="•"/>
        <a:defRPr sz="1867" kern="1200">
          <a:solidFill>
            <a:schemeClr val="tx1"/>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BE41DE1-5545-6832-F318-3A989A42B8F8}"/>
              </a:ext>
            </a:extLst>
          </p:cNvPr>
          <p:cNvGraphicFramePr>
            <a:graphicFrameLocks noChangeAspect="1"/>
          </p:cNvGraphicFramePr>
          <p:nvPr userDrawn="1">
            <p:custDataLst>
              <p:tags r:id="rId27"/>
            </p:custDataLst>
            <p:extLst>
              <p:ext uri="{D42A27DB-BD31-4B8C-83A1-F6EECF244321}">
                <p14:modId xmlns:p14="http://schemas.microsoft.com/office/powerpoint/2010/main" val="35082543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395" imgH="394" progId="TCLayout.ActiveDocument.1">
                  <p:embed/>
                </p:oleObj>
              </mc:Choice>
              <mc:Fallback>
                <p:oleObj name="think-cell Slide" r:id="rId28" imgW="395" imgH="394" progId="TCLayout.ActiveDocument.1">
                  <p:embed/>
                  <p:pic>
                    <p:nvPicPr>
                      <p:cNvPr id="7" name="Object 6" hidden="1">
                        <a:extLst>
                          <a:ext uri="{FF2B5EF4-FFF2-40B4-BE49-F238E27FC236}">
                            <a16:creationId xmlns:a16="http://schemas.microsoft.com/office/drawing/2014/main" id="{6BE41DE1-5545-6832-F318-3A989A42B8F8}"/>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4C9939A-617C-3E44-A0D0-909C79756BDF}"/>
              </a:ext>
            </a:extLst>
          </p:cNvPr>
          <p:cNvSpPr>
            <a:spLocks noGrp="1"/>
          </p:cNvSpPr>
          <p:nvPr>
            <p:ph type="title"/>
          </p:nvPr>
        </p:nvSpPr>
        <p:spPr>
          <a:xfrm>
            <a:off x="521719" y="368300"/>
            <a:ext cx="11154344" cy="722674"/>
          </a:xfrm>
          <a:prstGeom prst="rect">
            <a:avLst/>
          </a:prstGeom>
        </p:spPr>
        <p:txBody>
          <a:bodyPr vert="horz" lIns="0" tIns="0" rIns="0" bIns="0" rtlCol="0" anchor="t">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9D0AC0-F01F-B544-AC35-7D2BCB4EB7F6}"/>
              </a:ext>
            </a:extLst>
          </p:cNvPr>
          <p:cNvSpPr>
            <a:spLocks noGrp="1"/>
          </p:cNvSpPr>
          <p:nvPr>
            <p:ph type="body" idx="1"/>
          </p:nvPr>
        </p:nvSpPr>
        <p:spPr>
          <a:xfrm>
            <a:off x="515938" y="1325974"/>
            <a:ext cx="11154344" cy="445660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66F729D7-DBF0-1846-87E5-720E70F9E8F0}"/>
              </a:ext>
            </a:extLst>
          </p:cNvPr>
          <p:cNvSpPr>
            <a:spLocks noGrp="1"/>
          </p:cNvSpPr>
          <p:nvPr>
            <p:ph type="ftr" sz="quarter" idx="3"/>
          </p:nvPr>
        </p:nvSpPr>
        <p:spPr>
          <a:xfrm>
            <a:off x="777567" y="6356350"/>
            <a:ext cx="4189003" cy="136526"/>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GB"/>
              <a:t>Technical Annex</a:t>
            </a:r>
          </a:p>
        </p:txBody>
      </p:sp>
      <p:sp>
        <p:nvSpPr>
          <p:cNvPr id="6" name="Slide Number Placeholder 5">
            <a:extLst>
              <a:ext uri="{FF2B5EF4-FFF2-40B4-BE49-F238E27FC236}">
                <a16:creationId xmlns:a16="http://schemas.microsoft.com/office/drawing/2014/main" id="{8918EB43-CEEF-AF40-88AE-32CEA15C642C}"/>
              </a:ext>
            </a:extLst>
          </p:cNvPr>
          <p:cNvSpPr>
            <a:spLocks noGrp="1"/>
          </p:cNvSpPr>
          <p:nvPr>
            <p:ph type="sldNum" sz="quarter" idx="4"/>
          </p:nvPr>
        </p:nvSpPr>
        <p:spPr>
          <a:xfrm>
            <a:off x="515938" y="6356351"/>
            <a:ext cx="261629" cy="133349"/>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AB746B08-255A-2748-8A21-40BE94A17FD1}" type="slidenum">
              <a:rPr lang="en-GB" smtClean="0"/>
              <a:pPr/>
              <a:t>‹#›</a:t>
            </a:fld>
            <a:endParaRPr lang="en-GB"/>
          </a:p>
        </p:txBody>
      </p:sp>
    </p:spTree>
    <p:extLst>
      <p:ext uri="{BB962C8B-B14F-4D97-AF65-F5344CB8AC3E}">
        <p14:creationId xmlns:p14="http://schemas.microsoft.com/office/powerpoint/2010/main" val="637878545"/>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 id="2147483969" r:id="rId13"/>
    <p:sldLayoutId id="2147483970" r:id="rId14"/>
    <p:sldLayoutId id="2147483971" r:id="rId15"/>
    <p:sldLayoutId id="2147483972" r:id="rId16"/>
    <p:sldLayoutId id="2147483973" r:id="rId17"/>
    <p:sldLayoutId id="2147483974" r:id="rId18"/>
    <p:sldLayoutId id="2147483975" r:id="rId19"/>
    <p:sldLayoutId id="2147483976" r:id="rId20"/>
    <p:sldLayoutId id="2147483978" r:id="rId21"/>
    <p:sldLayoutId id="2147483979" r:id="rId22"/>
    <p:sldLayoutId id="2147483980" r:id="rId23"/>
    <p:sldLayoutId id="2147483981" r:id="rId24"/>
    <p:sldLayoutId id="2147483982" r:id="rId25"/>
  </p:sldLayoutIdLst>
  <p:hf sldNum="0" hdr="0" dt="0"/>
  <p:txStyles>
    <p:title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25">
          <p15:clr>
            <a:srgbClr val="F26B43"/>
          </p15:clr>
        </p15:guide>
        <p15:guide id="3" pos="7355">
          <p15:clr>
            <a:srgbClr val="F26B43"/>
          </p15:clr>
        </p15:guide>
        <p15:guide id="4" orient="horz" pos="232">
          <p15:clr>
            <a:srgbClr val="F26B43"/>
          </p15:clr>
        </p15:guide>
        <p15:guide id="5" orient="horz" pos="4088">
          <p15:clr>
            <a:srgbClr val="F26B43"/>
          </p15:clr>
        </p15:guide>
        <p15:guide id="7" orient="horz" pos="822">
          <p15:clr>
            <a:srgbClr val="F26B43"/>
          </p15:clr>
        </p15:guide>
        <p15:guide id="9" orient="horz" pos="372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52666C1-1F58-3E57-8D1B-54F86B2C0BA4}"/>
              </a:ext>
            </a:extLst>
          </p:cNvPr>
          <p:cNvGraphicFramePr>
            <a:graphicFrameLocks noChangeAspect="1"/>
          </p:cNvGraphicFramePr>
          <p:nvPr userDrawn="1">
            <p:custDataLst>
              <p:tags r:id="rId59"/>
            </p:custDataLst>
            <p:extLst>
              <p:ext uri="{D42A27DB-BD31-4B8C-83A1-F6EECF244321}">
                <p14:modId xmlns:p14="http://schemas.microsoft.com/office/powerpoint/2010/main" val="14978047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0" imgW="395" imgH="394" progId="TCLayout.ActiveDocument.1">
                  <p:embed/>
                </p:oleObj>
              </mc:Choice>
              <mc:Fallback>
                <p:oleObj name="think-cell Slide" r:id="rId60" imgW="395" imgH="394" progId="TCLayout.ActiveDocument.1">
                  <p:embed/>
                  <p:pic>
                    <p:nvPicPr>
                      <p:cNvPr id="7" name="Object 6" hidden="1">
                        <a:extLst>
                          <a:ext uri="{FF2B5EF4-FFF2-40B4-BE49-F238E27FC236}">
                            <a16:creationId xmlns:a16="http://schemas.microsoft.com/office/drawing/2014/main" id="{B52666C1-1F58-3E57-8D1B-54F86B2C0BA4}"/>
                          </a:ext>
                        </a:extLst>
                      </p:cNvPr>
                      <p:cNvPicPr/>
                      <p:nvPr/>
                    </p:nvPicPr>
                    <p:blipFill>
                      <a:blip r:embed="rId61"/>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4C9939A-617C-3E44-A0D0-909C79756BDF}"/>
              </a:ext>
            </a:extLst>
          </p:cNvPr>
          <p:cNvSpPr>
            <a:spLocks noGrp="1"/>
          </p:cNvSpPr>
          <p:nvPr>
            <p:ph type="title"/>
          </p:nvPr>
        </p:nvSpPr>
        <p:spPr>
          <a:xfrm>
            <a:off x="521719" y="368300"/>
            <a:ext cx="11154344" cy="722674"/>
          </a:xfrm>
          <a:prstGeom prst="rect">
            <a:avLst/>
          </a:prstGeom>
        </p:spPr>
        <p:txBody>
          <a:bodyPr vert="horz" lIns="0" tIns="0" rIns="0" bIns="0" rtlCol="0" anchor="t">
            <a:normAutofit/>
          </a:bodyPr>
          <a:lstStyle/>
          <a:p>
            <a:r>
              <a:rPr lang="en-GB"/>
              <a:t>Click to edit Master title style</a:t>
            </a:r>
          </a:p>
        </p:txBody>
      </p:sp>
      <p:sp>
        <p:nvSpPr>
          <p:cNvPr id="3" name="Text Placeholder 2">
            <a:extLst>
              <a:ext uri="{FF2B5EF4-FFF2-40B4-BE49-F238E27FC236}">
                <a16:creationId xmlns:a16="http://schemas.microsoft.com/office/drawing/2014/main" id="{9F9D0AC0-F01F-B544-AC35-7D2BCB4EB7F6}"/>
              </a:ext>
            </a:extLst>
          </p:cNvPr>
          <p:cNvSpPr>
            <a:spLocks noGrp="1"/>
          </p:cNvSpPr>
          <p:nvPr>
            <p:ph type="body" idx="1"/>
          </p:nvPr>
        </p:nvSpPr>
        <p:spPr>
          <a:xfrm>
            <a:off x="515938" y="1325974"/>
            <a:ext cx="11154344" cy="4456608"/>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66F729D7-DBF0-1846-87E5-720E70F9E8F0}"/>
              </a:ext>
            </a:extLst>
          </p:cNvPr>
          <p:cNvSpPr>
            <a:spLocks noGrp="1"/>
          </p:cNvSpPr>
          <p:nvPr>
            <p:ph type="ftr" sz="quarter" idx="3"/>
          </p:nvPr>
        </p:nvSpPr>
        <p:spPr>
          <a:xfrm>
            <a:off x="777567" y="6356350"/>
            <a:ext cx="4189003" cy="136526"/>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a:t>Technical Annex</a:t>
            </a:r>
            <a:endParaRPr lang="en-GB"/>
          </a:p>
        </p:txBody>
      </p:sp>
      <p:sp>
        <p:nvSpPr>
          <p:cNvPr id="6" name="Slide Number Placeholder 5">
            <a:extLst>
              <a:ext uri="{FF2B5EF4-FFF2-40B4-BE49-F238E27FC236}">
                <a16:creationId xmlns:a16="http://schemas.microsoft.com/office/drawing/2014/main" id="{8918EB43-CEEF-AF40-88AE-32CEA15C642C}"/>
              </a:ext>
            </a:extLst>
          </p:cNvPr>
          <p:cNvSpPr>
            <a:spLocks noGrp="1"/>
          </p:cNvSpPr>
          <p:nvPr>
            <p:ph type="sldNum" sz="quarter" idx="4"/>
          </p:nvPr>
        </p:nvSpPr>
        <p:spPr>
          <a:xfrm>
            <a:off x="515938" y="6356351"/>
            <a:ext cx="261629" cy="133349"/>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AB746B08-255A-2748-8A21-40BE94A17FD1}" type="slidenum">
              <a:rPr lang="en-GB" smtClean="0"/>
              <a:pPr/>
              <a:t>‹#›</a:t>
            </a:fld>
            <a:endParaRPr lang="en-GB"/>
          </a:p>
        </p:txBody>
      </p:sp>
      <p:sp>
        <p:nvSpPr>
          <p:cNvPr id="8" name="TextBox 7">
            <a:extLst>
              <a:ext uri="{FF2B5EF4-FFF2-40B4-BE49-F238E27FC236}">
                <a16:creationId xmlns:a16="http://schemas.microsoft.com/office/drawing/2014/main" id="{20DB4FEB-0AD8-2759-71F1-3CCBE4BF106C}"/>
              </a:ext>
            </a:extLst>
          </p:cNvPr>
          <p:cNvSpPr txBox="1"/>
          <p:nvPr>
            <p:extLst>
              <p:ext uri="{1162E1C5-73C7-4A58-AE30-91384D911F3F}">
                <p184:classification xmlns:p184="http://schemas.microsoft.com/office/powerpoint/2018/4/main" val="hdr"/>
              </p:ext>
            </p:extLst>
          </p:nvPr>
        </p:nvSpPr>
        <p:spPr>
          <a:xfrm>
            <a:off x="190500" y="190500"/>
            <a:ext cx="1081088"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Classified as Internal</a:t>
            </a:r>
          </a:p>
        </p:txBody>
      </p:sp>
    </p:spTree>
    <p:extLst>
      <p:ext uri="{BB962C8B-B14F-4D97-AF65-F5344CB8AC3E}">
        <p14:creationId xmlns:p14="http://schemas.microsoft.com/office/powerpoint/2010/main" val="1834473028"/>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7" r:id="rId13"/>
    <p:sldLayoutId id="2147483998" r:id="rId14"/>
    <p:sldLayoutId id="2147483999" r:id="rId15"/>
    <p:sldLayoutId id="2147484000" r:id="rId16"/>
    <p:sldLayoutId id="2147484001" r:id="rId17"/>
    <p:sldLayoutId id="2147484002" r:id="rId18"/>
    <p:sldLayoutId id="2147484003" r:id="rId19"/>
    <p:sldLayoutId id="2147484004" r:id="rId20"/>
    <p:sldLayoutId id="2147484005" r:id="rId21"/>
    <p:sldLayoutId id="2147484006" r:id="rId22"/>
    <p:sldLayoutId id="2147484007" r:id="rId23"/>
    <p:sldLayoutId id="2147484008" r:id="rId24"/>
    <p:sldLayoutId id="2147484009" r:id="rId25"/>
    <p:sldLayoutId id="2147484010" r:id="rId26"/>
    <p:sldLayoutId id="2147484011" r:id="rId27"/>
    <p:sldLayoutId id="2147484012" r:id="rId28"/>
    <p:sldLayoutId id="2147484013" r:id="rId29"/>
    <p:sldLayoutId id="2147484014" r:id="rId30"/>
    <p:sldLayoutId id="2147484015" r:id="rId31"/>
    <p:sldLayoutId id="2147484016" r:id="rId32"/>
    <p:sldLayoutId id="2147484017" r:id="rId33"/>
    <p:sldLayoutId id="2147484018" r:id="rId34"/>
    <p:sldLayoutId id="2147484019" r:id="rId35"/>
    <p:sldLayoutId id="2147484020" r:id="rId36"/>
    <p:sldLayoutId id="2147484021" r:id="rId37"/>
    <p:sldLayoutId id="2147484022" r:id="rId38"/>
    <p:sldLayoutId id="2147484023" r:id="rId39"/>
    <p:sldLayoutId id="2147484024" r:id="rId40"/>
    <p:sldLayoutId id="2147484025" r:id="rId41"/>
    <p:sldLayoutId id="2147484026" r:id="rId42"/>
    <p:sldLayoutId id="2147484027" r:id="rId43"/>
    <p:sldLayoutId id="2147484028" r:id="rId44"/>
    <p:sldLayoutId id="2147484029" r:id="rId45"/>
    <p:sldLayoutId id="2147484030" r:id="rId46"/>
    <p:sldLayoutId id="2147484031" r:id="rId47"/>
    <p:sldLayoutId id="2147484033" r:id="rId48"/>
    <p:sldLayoutId id="2147484034" r:id="rId49"/>
    <p:sldLayoutId id="2147484035" r:id="rId50"/>
    <p:sldLayoutId id="2147484036" r:id="rId51"/>
    <p:sldLayoutId id="2147484037" r:id="rId52"/>
    <p:sldLayoutId id="2147484038" r:id="rId53"/>
    <p:sldLayoutId id="2147484039" r:id="rId54"/>
    <p:sldLayoutId id="2147484040" r:id="rId55"/>
    <p:sldLayoutId id="2147484041" r:id="rId56"/>
    <p:sldLayoutId id="2147484042" r:id="rId57"/>
  </p:sldLayoutIdLst>
  <p:hf sldNum="0" hdr="0" dt="0"/>
  <p:txStyles>
    <p:title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25">
          <p15:clr>
            <a:srgbClr val="F26B43"/>
          </p15:clr>
        </p15:guide>
        <p15:guide id="3" pos="7355">
          <p15:clr>
            <a:srgbClr val="F26B43"/>
          </p15:clr>
        </p15:guide>
        <p15:guide id="4" orient="horz" pos="232">
          <p15:clr>
            <a:srgbClr val="F26B43"/>
          </p15:clr>
        </p15:guide>
        <p15:guide id="5" orient="horz" pos="4088">
          <p15:clr>
            <a:srgbClr val="F26B43"/>
          </p15:clr>
        </p15:guide>
        <p15:guide id="7" orient="horz" pos="822">
          <p15:clr>
            <a:srgbClr val="F26B43"/>
          </p15:clr>
        </p15:guide>
        <p15:guide id="9" orient="horz" pos="372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3B6E98C-3860-8463-B897-106A0D750F3A}"/>
              </a:ext>
            </a:extLst>
          </p:cNvPr>
          <p:cNvGraphicFramePr>
            <a:graphicFrameLocks noChangeAspect="1"/>
          </p:cNvGraphicFramePr>
          <p:nvPr userDrawn="1">
            <p:custDataLst>
              <p:tags r:id="rId48"/>
            </p:custDataLst>
            <p:extLst>
              <p:ext uri="{D42A27DB-BD31-4B8C-83A1-F6EECF244321}">
                <p14:modId xmlns:p14="http://schemas.microsoft.com/office/powerpoint/2010/main" val="29154612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9" imgW="360" imgH="360" progId="TCLayout.ActiveDocument.1">
                  <p:embed/>
                </p:oleObj>
              </mc:Choice>
              <mc:Fallback>
                <p:oleObj name="think-cell Slide" r:id="rId49" imgW="360" imgH="360" progId="TCLayout.ActiveDocument.1">
                  <p:embed/>
                  <p:pic>
                    <p:nvPicPr>
                      <p:cNvPr id="7" name="Object 6" hidden="1">
                        <a:extLst>
                          <a:ext uri="{FF2B5EF4-FFF2-40B4-BE49-F238E27FC236}">
                            <a16:creationId xmlns:a16="http://schemas.microsoft.com/office/drawing/2014/main" id="{23B6E98C-3860-8463-B897-106A0D750F3A}"/>
                          </a:ext>
                        </a:extLst>
                      </p:cNvPr>
                      <p:cNvPicPr/>
                      <p:nvPr/>
                    </p:nvPicPr>
                    <p:blipFill>
                      <a:blip r:embed="rId5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4C9939A-617C-3E44-A0D0-909C79756BDF}"/>
              </a:ext>
            </a:extLst>
          </p:cNvPr>
          <p:cNvSpPr>
            <a:spLocks noGrp="1"/>
          </p:cNvSpPr>
          <p:nvPr>
            <p:ph type="title"/>
          </p:nvPr>
        </p:nvSpPr>
        <p:spPr>
          <a:xfrm>
            <a:off x="521719" y="368300"/>
            <a:ext cx="11154344" cy="722674"/>
          </a:xfrm>
          <a:prstGeom prst="rect">
            <a:avLst/>
          </a:prstGeom>
        </p:spPr>
        <p:txBody>
          <a:bodyPr vert="horz" lIns="0" tIns="0" rIns="0" bIns="0" rtlCol="0" anchor="t">
            <a:normAutofit/>
          </a:bodyPr>
          <a:lstStyle/>
          <a:p>
            <a:r>
              <a:rPr lang="en-GB"/>
              <a:t>Click to edit Master title style</a:t>
            </a:r>
          </a:p>
        </p:txBody>
      </p:sp>
      <p:sp>
        <p:nvSpPr>
          <p:cNvPr id="3" name="Text Placeholder 2">
            <a:extLst>
              <a:ext uri="{FF2B5EF4-FFF2-40B4-BE49-F238E27FC236}">
                <a16:creationId xmlns:a16="http://schemas.microsoft.com/office/drawing/2014/main" id="{9F9D0AC0-F01F-B544-AC35-7D2BCB4EB7F6}"/>
              </a:ext>
            </a:extLst>
          </p:cNvPr>
          <p:cNvSpPr>
            <a:spLocks noGrp="1"/>
          </p:cNvSpPr>
          <p:nvPr>
            <p:ph type="body" idx="1"/>
          </p:nvPr>
        </p:nvSpPr>
        <p:spPr>
          <a:xfrm>
            <a:off x="515938" y="1325974"/>
            <a:ext cx="11154344" cy="4456608"/>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66F729D7-DBF0-1846-87E5-720E70F9E8F0}"/>
              </a:ext>
            </a:extLst>
          </p:cNvPr>
          <p:cNvSpPr>
            <a:spLocks noGrp="1"/>
          </p:cNvSpPr>
          <p:nvPr>
            <p:ph type="ftr" sz="quarter" idx="3"/>
          </p:nvPr>
        </p:nvSpPr>
        <p:spPr>
          <a:xfrm>
            <a:off x="777567" y="6356350"/>
            <a:ext cx="4189003" cy="136526"/>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GB"/>
              <a:t>Technical Annex</a:t>
            </a:r>
          </a:p>
        </p:txBody>
      </p:sp>
      <p:sp>
        <p:nvSpPr>
          <p:cNvPr id="6" name="Slide Number Placeholder 5">
            <a:extLst>
              <a:ext uri="{FF2B5EF4-FFF2-40B4-BE49-F238E27FC236}">
                <a16:creationId xmlns:a16="http://schemas.microsoft.com/office/drawing/2014/main" id="{8918EB43-CEEF-AF40-88AE-32CEA15C642C}"/>
              </a:ext>
            </a:extLst>
          </p:cNvPr>
          <p:cNvSpPr>
            <a:spLocks noGrp="1"/>
          </p:cNvSpPr>
          <p:nvPr>
            <p:ph type="sldNum" sz="quarter" idx="4"/>
          </p:nvPr>
        </p:nvSpPr>
        <p:spPr>
          <a:xfrm>
            <a:off x="515938" y="6356351"/>
            <a:ext cx="261629" cy="133349"/>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AB746B08-255A-2748-8A21-40BE94A17FD1}" type="slidenum">
              <a:rPr lang="en-GB" smtClean="0"/>
              <a:pPr/>
              <a:t>‹#›</a:t>
            </a:fld>
            <a:endParaRPr lang="en-GB"/>
          </a:p>
        </p:txBody>
      </p:sp>
    </p:spTree>
    <p:extLst>
      <p:ext uri="{BB962C8B-B14F-4D97-AF65-F5344CB8AC3E}">
        <p14:creationId xmlns:p14="http://schemas.microsoft.com/office/powerpoint/2010/main" val="4061132440"/>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 id="2147484089" r:id="rId12"/>
    <p:sldLayoutId id="2147484090" r:id="rId13"/>
    <p:sldLayoutId id="2147484091" r:id="rId14"/>
    <p:sldLayoutId id="2147484092" r:id="rId15"/>
    <p:sldLayoutId id="2147484093" r:id="rId16"/>
    <p:sldLayoutId id="2147484094" r:id="rId17"/>
    <p:sldLayoutId id="2147484095" r:id="rId18"/>
    <p:sldLayoutId id="2147484096" r:id="rId19"/>
    <p:sldLayoutId id="2147484097" r:id="rId20"/>
    <p:sldLayoutId id="2147484098" r:id="rId21"/>
    <p:sldLayoutId id="2147484099" r:id="rId22"/>
    <p:sldLayoutId id="2147484100" r:id="rId23"/>
    <p:sldLayoutId id="2147484101" r:id="rId24"/>
    <p:sldLayoutId id="2147484102" r:id="rId25"/>
    <p:sldLayoutId id="2147484103" r:id="rId26"/>
    <p:sldLayoutId id="2147484104" r:id="rId27"/>
    <p:sldLayoutId id="2147484105" r:id="rId28"/>
    <p:sldLayoutId id="2147484106" r:id="rId29"/>
    <p:sldLayoutId id="2147484107" r:id="rId30"/>
    <p:sldLayoutId id="2147484108" r:id="rId31"/>
    <p:sldLayoutId id="2147484109" r:id="rId32"/>
    <p:sldLayoutId id="2147484110" r:id="rId33"/>
    <p:sldLayoutId id="2147484111" r:id="rId34"/>
    <p:sldLayoutId id="2147484112" r:id="rId35"/>
    <p:sldLayoutId id="2147484113" r:id="rId36"/>
    <p:sldLayoutId id="2147484114" r:id="rId37"/>
    <p:sldLayoutId id="2147484115" r:id="rId38"/>
    <p:sldLayoutId id="2147484116" r:id="rId39"/>
    <p:sldLayoutId id="2147484117" r:id="rId40"/>
    <p:sldLayoutId id="2147484118" r:id="rId41"/>
    <p:sldLayoutId id="2147484119" r:id="rId42"/>
    <p:sldLayoutId id="2147484120" r:id="rId43"/>
    <p:sldLayoutId id="2147484121" r:id="rId44"/>
    <p:sldLayoutId id="2147484122" r:id="rId45"/>
    <p:sldLayoutId id="2147484123" r:id="rId46"/>
  </p:sldLayoutIdLst>
  <p:hf sldNum="0" hdr="0" dt="0"/>
  <p:txStyles>
    <p:title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25">
          <p15:clr>
            <a:srgbClr val="F26B43"/>
          </p15:clr>
        </p15:guide>
        <p15:guide id="3" pos="7355">
          <p15:clr>
            <a:srgbClr val="F26B43"/>
          </p15:clr>
        </p15:guide>
        <p15:guide id="4" orient="horz" pos="232">
          <p15:clr>
            <a:srgbClr val="F26B43"/>
          </p15:clr>
        </p15:guide>
        <p15:guide id="5" orient="horz" pos="4088">
          <p15:clr>
            <a:srgbClr val="F26B43"/>
          </p15:clr>
        </p15:guide>
        <p15:guide id="7" orient="horz" pos="822">
          <p15:clr>
            <a:srgbClr val="F26B43"/>
          </p15:clr>
        </p15:guide>
        <p15:guide id="9" orient="horz" pos="372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52666C1-1F58-3E57-8D1B-54F86B2C0BA4}"/>
              </a:ext>
            </a:extLst>
          </p:cNvPr>
          <p:cNvGraphicFramePr>
            <a:graphicFrameLocks noChangeAspect="1"/>
          </p:cNvGraphicFramePr>
          <p:nvPr userDrawn="1">
            <p:custDataLst>
              <p:tags r:id="rId56"/>
            </p:custDataLst>
            <p:extLst>
              <p:ext uri="{D42A27DB-BD31-4B8C-83A1-F6EECF244321}">
                <p14:modId xmlns:p14="http://schemas.microsoft.com/office/powerpoint/2010/main" val="14978047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7" imgW="395" imgH="394" progId="TCLayout.ActiveDocument.1">
                  <p:embed/>
                </p:oleObj>
              </mc:Choice>
              <mc:Fallback>
                <p:oleObj name="think-cell Slide" r:id="rId57" imgW="395" imgH="394" progId="TCLayout.ActiveDocument.1">
                  <p:embed/>
                  <p:pic>
                    <p:nvPicPr>
                      <p:cNvPr id="7" name="Object 6" hidden="1">
                        <a:extLst>
                          <a:ext uri="{FF2B5EF4-FFF2-40B4-BE49-F238E27FC236}">
                            <a16:creationId xmlns:a16="http://schemas.microsoft.com/office/drawing/2014/main" id="{B52666C1-1F58-3E57-8D1B-54F86B2C0BA4}"/>
                          </a:ext>
                        </a:extLst>
                      </p:cNvPr>
                      <p:cNvPicPr/>
                      <p:nvPr/>
                    </p:nvPicPr>
                    <p:blipFill>
                      <a:blip r:embed="rId5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4C9939A-617C-3E44-A0D0-909C79756BDF}"/>
              </a:ext>
            </a:extLst>
          </p:cNvPr>
          <p:cNvSpPr>
            <a:spLocks noGrp="1"/>
          </p:cNvSpPr>
          <p:nvPr>
            <p:ph type="title"/>
          </p:nvPr>
        </p:nvSpPr>
        <p:spPr>
          <a:xfrm>
            <a:off x="521719" y="368300"/>
            <a:ext cx="11154344" cy="722674"/>
          </a:xfrm>
          <a:prstGeom prst="rect">
            <a:avLst/>
          </a:prstGeom>
        </p:spPr>
        <p:txBody>
          <a:bodyPr vert="horz" lIns="0" tIns="0" rIns="0" bIns="0" rtlCol="0" anchor="t">
            <a:normAutofit/>
          </a:bodyPr>
          <a:lstStyle/>
          <a:p>
            <a:r>
              <a:rPr lang="en-GB"/>
              <a:t>Click to edit Master title style</a:t>
            </a:r>
          </a:p>
        </p:txBody>
      </p:sp>
      <p:sp>
        <p:nvSpPr>
          <p:cNvPr id="3" name="Text Placeholder 2">
            <a:extLst>
              <a:ext uri="{FF2B5EF4-FFF2-40B4-BE49-F238E27FC236}">
                <a16:creationId xmlns:a16="http://schemas.microsoft.com/office/drawing/2014/main" id="{9F9D0AC0-F01F-B544-AC35-7D2BCB4EB7F6}"/>
              </a:ext>
            </a:extLst>
          </p:cNvPr>
          <p:cNvSpPr>
            <a:spLocks noGrp="1"/>
          </p:cNvSpPr>
          <p:nvPr>
            <p:ph type="body" idx="1"/>
          </p:nvPr>
        </p:nvSpPr>
        <p:spPr>
          <a:xfrm>
            <a:off x="515938" y="1325974"/>
            <a:ext cx="11154344" cy="4456608"/>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66F729D7-DBF0-1846-87E5-720E70F9E8F0}"/>
              </a:ext>
            </a:extLst>
          </p:cNvPr>
          <p:cNvSpPr>
            <a:spLocks noGrp="1"/>
          </p:cNvSpPr>
          <p:nvPr>
            <p:ph type="ftr" sz="quarter" idx="3"/>
          </p:nvPr>
        </p:nvSpPr>
        <p:spPr>
          <a:xfrm>
            <a:off x="777567" y="6356350"/>
            <a:ext cx="4189003" cy="136526"/>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GB"/>
              <a:t>Technical Annex</a:t>
            </a:r>
          </a:p>
        </p:txBody>
      </p:sp>
      <p:sp>
        <p:nvSpPr>
          <p:cNvPr id="6" name="Slide Number Placeholder 5">
            <a:extLst>
              <a:ext uri="{FF2B5EF4-FFF2-40B4-BE49-F238E27FC236}">
                <a16:creationId xmlns:a16="http://schemas.microsoft.com/office/drawing/2014/main" id="{8918EB43-CEEF-AF40-88AE-32CEA15C642C}"/>
              </a:ext>
            </a:extLst>
          </p:cNvPr>
          <p:cNvSpPr>
            <a:spLocks noGrp="1"/>
          </p:cNvSpPr>
          <p:nvPr>
            <p:ph type="sldNum" sz="quarter" idx="4"/>
          </p:nvPr>
        </p:nvSpPr>
        <p:spPr>
          <a:xfrm>
            <a:off x="515938" y="6356351"/>
            <a:ext cx="261629" cy="133349"/>
          </a:xfrm>
          <a:prstGeom prst="rect">
            <a:avLst/>
          </a:prstGeom>
        </p:spPr>
        <p:txBody>
          <a:bodyPr vert="horz" lIns="0" tIns="0" rIns="0" bIns="0" rtlCol="0" anchor="b"/>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AB746B08-255A-2748-8A21-40BE94A17FD1}" type="slidenum">
              <a:rPr lang="en-GB" smtClean="0"/>
              <a:pPr/>
              <a:t>‹#›</a:t>
            </a:fld>
            <a:endParaRPr lang="en-GB"/>
          </a:p>
        </p:txBody>
      </p:sp>
    </p:spTree>
    <p:extLst>
      <p:ext uri="{BB962C8B-B14F-4D97-AF65-F5344CB8AC3E}">
        <p14:creationId xmlns:p14="http://schemas.microsoft.com/office/powerpoint/2010/main" val="2996318067"/>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 id="2147484136" r:id="rId12"/>
    <p:sldLayoutId id="2147484137" r:id="rId13"/>
    <p:sldLayoutId id="2147484138" r:id="rId14"/>
    <p:sldLayoutId id="2147484139" r:id="rId15"/>
    <p:sldLayoutId id="2147484140" r:id="rId16"/>
    <p:sldLayoutId id="2147484141" r:id="rId17"/>
    <p:sldLayoutId id="2147484142" r:id="rId18"/>
    <p:sldLayoutId id="2147484143" r:id="rId19"/>
    <p:sldLayoutId id="2147484144" r:id="rId20"/>
    <p:sldLayoutId id="2147484145" r:id="rId21"/>
    <p:sldLayoutId id="2147484146" r:id="rId22"/>
    <p:sldLayoutId id="2147484147" r:id="rId23"/>
    <p:sldLayoutId id="2147484148" r:id="rId24"/>
    <p:sldLayoutId id="2147484149" r:id="rId25"/>
    <p:sldLayoutId id="2147484150" r:id="rId26"/>
    <p:sldLayoutId id="2147484151" r:id="rId27"/>
    <p:sldLayoutId id="2147484152" r:id="rId28"/>
    <p:sldLayoutId id="2147484153" r:id="rId29"/>
    <p:sldLayoutId id="2147484154" r:id="rId30"/>
    <p:sldLayoutId id="2147484155" r:id="rId31"/>
    <p:sldLayoutId id="2147484156" r:id="rId32"/>
    <p:sldLayoutId id="2147484157" r:id="rId33"/>
    <p:sldLayoutId id="2147484158" r:id="rId34"/>
    <p:sldLayoutId id="2147484159" r:id="rId35"/>
    <p:sldLayoutId id="2147484160" r:id="rId36"/>
    <p:sldLayoutId id="2147484161" r:id="rId37"/>
    <p:sldLayoutId id="2147484162" r:id="rId38"/>
    <p:sldLayoutId id="2147484163" r:id="rId39"/>
    <p:sldLayoutId id="2147484164" r:id="rId40"/>
    <p:sldLayoutId id="2147484165" r:id="rId41"/>
    <p:sldLayoutId id="2147484166" r:id="rId42"/>
    <p:sldLayoutId id="2147484167" r:id="rId43"/>
    <p:sldLayoutId id="2147484168" r:id="rId44"/>
    <p:sldLayoutId id="2147484169" r:id="rId45"/>
    <p:sldLayoutId id="2147484170" r:id="rId46"/>
    <p:sldLayoutId id="2147484171" r:id="rId47"/>
    <p:sldLayoutId id="2147484172" r:id="rId48"/>
    <p:sldLayoutId id="2147484173" r:id="rId49"/>
    <p:sldLayoutId id="2147484174" r:id="rId50"/>
    <p:sldLayoutId id="2147484175" r:id="rId51"/>
    <p:sldLayoutId id="2147484176" r:id="rId52"/>
    <p:sldLayoutId id="2147484178" r:id="rId53"/>
    <p:sldLayoutId id="2147484177" r:id="rId54"/>
  </p:sldLayoutIdLst>
  <p:hf sldNum="0" hdr="0" dt="0"/>
  <p:txStyles>
    <p:title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25">
          <p15:clr>
            <a:srgbClr val="F26B43"/>
          </p15:clr>
        </p15:guide>
        <p15:guide id="3" pos="7355">
          <p15:clr>
            <a:srgbClr val="F26B43"/>
          </p15:clr>
        </p15:guide>
        <p15:guide id="4" orient="horz" pos="232">
          <p15:clr>
            <a:srgbClr val="F26B43"/>
          </p15:clr>
        </p15:guide>
        <p15:guide id="5" orient="horz" pos="4088">
          <p15:clr>
            <a:srgbClr val="F26B43"/>
          </p15:clr>
        </p15:guide>
        <p15:guide id="7" orient="horz" pos="822">
          <p15:clr>
            <a:srgbClr val="F26B43"/>
          </p15:clr>
        </p15:guide>
        <p15:guide id="9" orient="horz" pos="372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9.xml"/><Relationship Id="rId1" Type="http://schemas.openxmlformats.org/officeDocument/2006/relationships/tags" Target="../tags/tag24.xml"/><Relationship Id="rId6" Type="http://schemas.openxmlformats.org/officeDocument/2006/relationships/image" Target="../media/image41.png"/><Relationship Id="rId5" Type="http://schemas.openxmlformats.org/officeDocument/2006/relationships/image" Target="../media/image37.emf"/><Relationship Id="rId4" Type="http://schemas.openxmlformats.org/officeDocument/2006/relationships/oleObject" Target="../embeddings/oleObject17.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43.emf"/><Relationship Id="rId4" Type="http://schemas.openxmlformats.org/officeDocument/2006/relationships/oleObject" Target="../embeddings/oleObject24.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60.emf"/><Relationship Id="rId4" Type="http://schemas.openxmlformats.org/officeDocument/2006/relationships/oleObject" Target="../embeddings/oleObject25.bin"/></Relationships>
</file>

<file path=ppt/slides/_rels/slide1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notesSlide" Target="../notesSlides/notesSlide10.xml"/><Relationship Id="rId7" Type="http://schemas.openxmlformats.org/officeDocument/2006/relationships/image" Target="../media/image62.svg"/><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61.png"/><Relationship Id="rId5" Type="http://schemas.openxmlformats.org/officeDocument/2006/relationships/image" Target="../media/image43.emf"/><Relationship Id="rId4" Type="http://schemas.openxmlformats.org/officeDocument/2006/relationships/oleObject" Target="../embeddings/oleObject26.bin"/><Relationship Id="rId9" Type="http://schemas.openxmlformats.org/officeDocument/2006/relationships/image" Target="../media/image64.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67.png"/><Relationship Id="rId4" Type="http://schemas.openxmlformats.org/officeDocument/2006/relationships/image" Target="../media/image6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42.png"/><Relationship Id="rId5" Type="http://schemas.openxmlformats.org/officeDocument/2006/relationships/image" Target="../media/image37.emf"/><Relationship Id="rId4" Type="http://schemas.openxmlformats.org/officeDocument/2006/relationships/oleObject" Target="../embeddings/oleObject18.bin"/></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3.xml"/><Relationship Id="rId7" Type="http://schemas.openxmlformats.org/officeDocument/2006/relationships/diagramLayout" Target="../diagrams/layout1.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diagramData" Target="../diagrams/data1.xml"/><Relationship Id="rId5" Type="http://schemas.openxmlformats.org/officeDocument/2006/relationships/image" Target="../media/image43.emf"/><Relationship Id="rId10" Type="http://schemas.microsoft.com/office/2007/relationships/diagramDrawing" Target="../diagrams/drawing1.xml"/><Relationship Id="rId4" Type="http://schemas.openxmlformats.org/officeDocument/2006/relationships/oleObject" Target="../embeddings/oleObject19.bin"/><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7.xml"/><Relationship Id="rId5" Type="http://schemas.openxmlformats.org/officeDocument/2006/relationships/image" Target="../media/image1.emf"/><Relationship Id="rId4" Type="http://schemas.openxmlformats.org/officeDocument/2006/relationships/oleObject" Target="../embeddings/oleObject20.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3.png"/><Relationship Id="rId18" Type="http://schemas.openxmlformats.org/officeDocument/2006/relationships/image" Target="../media/image58.svg"/><Relationship Id="rId3" Type="http://schemas.openxmlformats.org/officeDocument/2006/relationships/oleObject" Target="../embeddings/oleObject21.bin"/><Relationship Id="rId7" Type="http://schemas.openxmlformats.org/officeDocument/2006/relationships/image" Target="../media/image47.png"/><Relationship Id="rId12" Type="http://schemas.openxmlformats.org/officeDocument/2006/relationships/image" Target="../media/image52.svg"/><Relationship Id="rId17" Type="http://schemas.openxmlformats.org/officeDocument/2006/relationships/image" Target="../media/image57.png"/><Relationship Id="rId2" Type="http://schemas.openxmlformats.org/officeDocument/2006/relationships/slideLayout" Target="../slideLayouts/slideLayout1.xml"/><Relationship Id="rId16" Type="http://schemas.openxmlformats.org/officeDocument/2006/relationships/image" Target="../media/image56.svg"/><Relationship Id="rId1" Type="http://schemas.openxmlformats.org/officeDocument/2006/relationships/tags" Target="../tags/tag28.xml"/><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svg"/><Relationship Id="rId4" Type="http://schemas.openxmlformats.org/officeDocument/2006/relationships/image" Target="../media/image44.emf"/><Relationship Id="rId9" Type="http://schemas.openxmlformats.org/officeDocument/2006/relationships/image" Target="../media/image49.png"/><Relationship Id="rId14" Type="http://schemas.openxmlformats.org/officeDocument/2006/relationships/image" Target="../media/image54.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29.xml"/><Relationship Id="rId5" Type="http://schemas.openxmlformats.org/officeDocument/2006/relationships/image" Target="../media/image59.emf"/><Relationship Id="rId4" Type="http://schemas.openxmlformats.org/officeDocument/2006/relationships/oleObject" Target="../embeddings/oleObject2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30.xml"/><Relationship Id="rId5" Type="http://schemas.openxmlformats.org/officeDocument/2006/relationships/image" Target="../media/image59.emf"/><Relationship Id="rId4" Type="http://schemas.openxmlformats.org/officeDocument/2006/relationships/oleObject" Target="../embeddings/oleObject2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078DE78-40F0-2BA3-A0D6-8BB72E69FF8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7" name="Object 6" hidden="1">
                        <a:extLst>
                          <a:ext uri="{FF2B5EF4-FFF2-40B4-BE49-F238E27FC236}">
                            <a16:creationId xmlns:a16="http://schemas.microsoft.com/office/drawing/2014/main" id="{D078DE78-40F0-2BA3-A0D6-8BB72E69FF8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CA918201-849B-340A-75A9-1D1D153F4533}"/>
              </a:ext>
            </a:extLst>
          </p:cNvPr>
          <p:cNvSpPr>
            <a:spLocks noGrp="1"/>
          </p:cNvSpPr>
          <p:nvPr>
            <p:ph type="pic" sz="quarter" idx="18"/>
          </p:nvPr>
        </p:nvSpPr>
        <p:spPr/>
        <p:txBody>
          <a:bodyPr/>
          <a:lstStyle/>
          <a:p>
            <a:endParaRPr lang="fr-fr"/>
          </a:p>
        </p:txBody>
      </p:sp>
      <p:sp>
        <p:nvSpPr>
          <p:cNvPr id="2" name="Text Placeholder 1">
            <a:extLst>
              <a:ext uri="{FF2B5EF4-FFF2-40B4-BE49-F238E27FC236}">
                <a16:creationId xmlns:a16="http://schemas.microsoft.com/office/drawing/2014/main" id="{7CC82E0A-88F8-28FA-E3CD-134A591F85D3}"/>
              </a:ext>
            </a:extLst>
          </p:cNvPr>
          <p:cNvSpPr>
            <a:spLocks noGrp="1"/>
          </p:cNvSpPr>
          <p:nvPr>
            <p:ph type="body" sz="quarter" idx="10"/>
          </p:nvPr>
        </p:nvSpPr>
        <p:spPr>
          <a:xfrm>
            <a:off x="169334" y="1700212"/>
            <a:ext cx="5774266" cy="331787"/>
          </a:xfrm>
        </p:spPr>
        <p:txBody>
          <a:bodyPr vert="horz" lIns="0" tIns="0" rIns="0" bIns="0" rtlCol="0" anchor="t">
            <a:normAutofit fontScale="77500" lnSpcReduction="20000"/>
          </a:bodyPr>
          <a:lstStyle/>
          <a:p>
            <a:pPr algn="l" rtl="0"/>
            <a:r>
              <a:rPr lang="fr-fr" sz="1800" dirty="0">
                <a:latin typeface="Arial"/>
                <a:ea typeface="Arial"/>
                <a:cs typeface="Arial"/>
              </a:rPr>
              <a:t>Réunion des directeurs des PEV-Afrique centrale</a:t>
            </a:r>
            <a:r>
              <a:rPr lang="fr-fr" sz="1800" b="0" i="0" u="none" baseline="0" dirty="0">
                <a:latin typeface="Arial"/>
                <a:ea typeface="Arial"/>
                <a:cs typeface="Arial"/>
              </a:rPr>
              <a:t> </a:t>
            </a:r>
            <a:endParaRPr lang="fr-fr" sz="1800" dirty="0"/>
          </a:p>
        </p:txBody>
      </p:sp>
      <p:sp>
        <p:nvSpPr>
          <p:cNvPr id="4" name="Title 3">
            <a:extLst>
              <a:ext uri="{FF2B5EF4-FFF2-40B4-BE49-F238E27FC236}">
                <a16:creationId xmlns:a16="http://schemas.microsoft.com/office/drawing/2014/main" id="{DC35344D-9445-C6B2-2E71-23D67728E970}"/>
              </a:ext>
            </a:extLst>
          </p:cNvPr>
          <p:cNvSpPr>
            <a:spLocks noGrp="1"/>
          </p:cNvSpPr>
          <p:nvPr>
            <p:ph type="title"/>
          </p:nvPr>
        </p:nvSpPr>
        <p:spPr>
          <a:xfrm>
            <a:off x="521718" y="2309427"/>
            <a:ext cx="5291783" cy="2518484"/>
          </a:xfrm>
        </p:spPr>
        <p:txBody>
          <a:bodyPr vert="horz"/>
          <a:lstStyle/>
          <a:p>
            <a:pPr algn="l" rtl="0"/>
            <a:r>
              <a:rPr lang="fr-fr" sz="4800" b="1" i="0" u="none" baseline="0" dirty="0">
                <a:latin typeface="Arial"/>
                <a:ea typeface="Arial"/>
                <a:cs typeface="Arial"/>
              </a:rPr>
              <a:t>Stratégie relative aux systèmes de santé 6.0, </a:t>
            </a:r>
            <a:r>
              <a:rPr lang="fr-fr" sz="3200" b="0" dirty="0">
                <a:latin typeface="Arial"/>
                <a:ea typeface="Arial"/>
                <a:cs typeface="Arial"/>
              </a:rPr>
              <a:t>et revue des </a:t>
            </a:r>
            <a:r>
              <a:rPr lang="fr-fr" sz="3200" b="0" i="0" u="none" baseline="0" dirty="0">
                <a:latin typeface="Arial"/>
                <a:ea typeface="Arial"/>
                <a:cs typeface="Arial"/>
              </a:rPr>
              <a:t>politiques de financement</a:t>
            </a:r>
            <a:endParaRPr lang="fr-fr" sz="4800" dirty="0"/>
          </a:p>
        </p:txBody>
      </p:sp>
      <p:sp>
        <p:nvSpPr>
          <p:cNvPr id="5" name="Text Placeholder 4">
            <a:extLst>
              <a:ext uri="{FF2B5EF4-FFF2-40B4-BE49-F238E27FC236}">
                <a16:creationId xmlns:a16="http://schemas.microsoft.com/office/drawing/2014/main" id="{8DDDA492-3B60-357F-B7F3-D55809903426}"/>
              </a:ext>
            </a:extLst>
          </p:cNvPr>
          <p:cNvSpPr>
            <a:spLocks noGrp="1"/>
          </p:cNvSpPr>
          <p:nvPr>
            <p:ph type="body" sz="quarter" idx="11"/>
          </p:nvPr>
        </p:nvSpPr>
        <p:spPr>
          <a:xfrm>
            <a:off x="515939" y="5737580"/>
            <a:ext cx="4692628" cy="171778"/>
          </a:xfrm>
        </p:spPr>
        <p:txBody>
          <a:bodyPr/>
          <a:lstStyle/>
          <a:p>
            <a:pPr algn="l" rtl="0"/>
            <a:r>
              <a:rPr lang="fr-fr" sz="1100" dirty="0">
                <a:latin typeface="Arial"/>
                <a:ea typeface="Arial"/>
                <a:cs typeface="Arial"/>
              </a:rPr>
              <a:t>Septembre</a:t>
            </a:r>
            <a:r>
              <a:rPr lang="fr-fr" sz="1100" b="0" i="0" u="none" baseline="0" dirty="0">
                <a:latin typeface="Arial"/>
                <a:ea typeface="Arial"/>
                <a:cs typeface="Arial"/>
              </a:rPr>
              <a:t> 2024</a:t>
            </a:r>
          </a:p>
        </p:txBody>
      </p:sp>
      <p:sp>
        <p:nvSpPr>
          <p:cNvPr id="8" name="Text Placeholder 7">
            <a:extLst>
              <a:ext uri="{FF2B5EF4-FFF2-40B4-BE49-F238E27FC236}">
                <a16:creationId xmlns:a16="http://schemas.microsoft.com/office/drawing/2014/main" id="{21DBDE7B-A8A3-A776-00F5-678438C85A49}"/>
              </a:ext>
            </a:extLst>
          </p:cNvPr>
          <p:cNvSpPr>
            <a:spLocks noGrp="1"/>
          </p:cNvSpPr>
          <p:nvPr>
            <p:ph type="body" sz="quarter" idx="19"/>
          </p:nvPr>
        </p:nvSpPr>
        <p:spPr/>
        <p:txBody>
          <a:bodyPr/>
          <a:lstStyle/>
          <a:p>
            <a:endParaRPr lang="fr-fr"/>
          </a:p>
        </p:txBody>
      </p:sp>
      <p:pic>
        <p:nvPicPr>
          <p:cNvPr id="74755" name="Picture 3">
            <a:extLst>
              <a:ext uri="{FF2B5EF4-FFF2-40B4-BE49-F238E27FC236}">
                <a16:creationId xmlns:a16="http://schemas.microsoft.com/office/drawing/2014/main" id="{BEE1553E-722D-92FA-A63E-D2E15AC6E6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1514" y="28223"/>
            <a:ext cx="669049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777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hink-cell data - do not delete" hidden="1">
            <a:extLst>
              <a:ext uri="{FF2B5EF4-FFF2-40B4-BE49-F238E27FC236}">
                <a16:creationId xmlns:a16="http://schemas.microsoft.com/office/drawing/2014/main" id="{B9EF3CB7-7A1D-124C-8FAA-F50054AEF05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21" name="think-cell data - do not delete" hidden="1">
                        <a:extLst>
                          <a:ext uri="{FF2B5EF4-FFF2-40B4-BE49-F238E27FC236}">
                            <a16:creationId xmlns:a16="http://schemas.microsoft.com/office/drawing/2014/main" id="{B9EF3CB7-7A1D-124C-8FAA-F50054AEF05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E1FFABC4-A612-DD51-B119-D7EDB0FB4933}"/>
              </a:ext>
            </a:extLst>
          </p:cNvPr>
          <p:cNvSpPr/>
          <p:nvPr/>
        </p:nvSpPr>
        <p:spPr>
          <a:xfrm>
            <a:off x="10453727" y="2073683"/>
            <a:ext cx="1478933" cy="292537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fr" sz="1200" b="0" i="0" u="none" baseline="0">
                <a:latin typeface="Arial" panose="020B0604020202020204" pitchFamily="34" charset="0"/>
                <a:ea typeface="Arial" panose="020B0604020202020204" pitchFamily="34" charset="0"/>
                <a:cs typeface="Arial" panose="020B0604020202020204" pitchFamily="34" charset="0"/>
              </a:rPr>
              <a:t>Le Changement E (ELTRACO) permet par ailleurs d’élargir le soutien auprès d’un sous-ensemble de pays présentant un risque élevé d’échec de la transition programmatique</a:t>
            </a:r>
          </a:p>
        </p:txBody>
      </p:sp>
      <p:sp>
        <p:nvSpPr>
          <p:cNvPr id="2" name="Title 1">
            <a:extLst>
              <a:ext uri="{FF2B5EF4-FFF2-40B4-BE49-F238E27FC236}">
                <a16:creationId xmlns:a16="http://schemas.microsoft.com/office/drawing/2014/main" id="{9DF0CB71-206E-B697-C37A-D8B7C3CFDD67}"/>
              </a:ext>
            </a:extLst>
          </p:cNvPr>
          <p:cNvSpPr>
            <a:spLocks noGrp="1"/>
          </p:cNvSpPr>
          <p:nvPr>
            <p:ph type="title"/>
          </p:nvPr>
        </p:nvSpPr>
        <p:spPr>
          <a:xfrm>
            <a:off x="518828" y="381875"/>
            <a:ext cx="11154344" cy="592778"/>
          </a:xfrm>
        </p:spPr>
        <p:txBody>
          <a:bodyPr vert="horz">
            <a:noAutofit/>
          </a:bodyPr>
          <a:lstStyle/>
          <a:p>
            <a:pPr algn="l" rtl="0"/>
            <a:r>
              <a:rPr lang="fr-fr" sz="2000" b="1" i="0" u="none" baseline="0">
                <a:solidFill>
                  <a:schemeClr val="accent2"/>
                </a:solidFill>
                <a:latin typeface="Arial"/>
                <a:ea typeface="Arial"/>
                <a:cs typeface="Arial"/>
              </a:rPr>
              <a:t>Proposition | </a:t>
            </a:r>
            <a:r>
              <a:rPr lang="fr-fr" sz="2000" b="1" i="0" u="none" baseline="0">
                <a:latin typeface="Arial"/>
                <a:ea typeface="Arial"/>
                <a:cs typeface="Arial"/>
              </a:rPr>
              <a:t>Identification de trois adaptations nécessaires pour renforcer l’accent mis sur la pérennité, en commençant dès la phase de transition préparatoire </a:t>
            </a:r>
            <a:endParaRPr lang="fr-fr" sz="2000"/>
          </a:p>
        </p:txBody>
      </p:sp>
      <p:sp>
        <p:nvSpPr>
          <p:cNvPr id="28" name="TextBox 27">
            <a:extLst>
              <a:ext uri="{FF2B5EF4-FFF2-40B4-BE49-F238E27FC236}">
                <a16:creationId xmlns:a16="http://schemas.microsoft.com/office/drawing/2014/main" id="{65F2C4A3-913F-BF83-537F-039741555757}"/>
              </a:ext>
            </a:extLst>
          </p:cNvPr>
          <p:cNvSpPr txBox="1"/>
          <p:nvPr/>
        </p:nvSpPr>
        <p:spPr>
          <a:xfrm>
            <a:off x="500319" y="1306238"/>
            <a:ext cx="5910991" cy="276999"/>
          </a:xfrm>
          <a:prstGeom prst="rect">
            <a:avLst/>
          </a:prstGeom>
          <a:noFill/>
        </p:spPr>
        <p:txBody>
          <a:bodyPr wrap="square" rtlCol="0">
            <a:spAutoFit/>
          </a:bodyPr>
          <a:lstStyle/>
          <a:p>
            <a:pPr algn="l" rtl="0"/>
            <a:r>
              <a:rPr lang="fr-fr" sz="1200" b="1" i="1" u="none" baseline="0">
                <a:solidFill>
                  <a:schemeClr val="bg2"/>
                </a:solidFill>
                <a:latin typeface="Arial" panose="020B0604020202020204" pitchFamily="34" charset="0"/>
                <a:ea typeface="Arial" panose="020B0604020202020204" pitchFamily="34" charset="0"/>
                <a:cs typeface="Arial" panose="020B0604020202020204" pitchFamily="34" charset="0"/>
              </a:rPr>
              <a:t>Projet d’approche pour la pérennité des programmes</a:t>
            </a:r>
            <a:endParaRPr lang="fr-fr" sz="1200" i="1">
              <a:solidFill>
                <a:schemeClr val="bg2"/>
              </a:solidFill>
              <a:latin typeface="Arial" panose="020B0604020202020204" pitchFamily="34" charset="0"/>
              <a:cs typeface="Arial" panose="020B0604020202020204" pitchFamily="34" charset="0"/>
            </a:endParaRPr>
          </a:p>
        </p:txBody>
      </p:sp>
      <p:cxnSp>
        <p:nvCxnSpPr>
          <p:cNvPr id="33" name="Straight Connector 32">
            <a:extLst>
              <a:ext uri="{FF2B5EF4-FFF2-40B4-BE49-F238E27FC236}">
                <a16:creationId xmlns:a16="http://schemas.microsoft.com/office/drawing/2014/main" id="{37D5CF69-222A-E3AE-2DA8-CFBBAEB22A30}"/>
              </a:ext>
            </a:extLst>
          </p:cNvPr>
          <p:cNvCxnSpPr>
            <a:cxnSpLocks/>
          </p:cNvCxnSpPr>
          <p:nvPr/>
        </p:nvCxnSpPr>
        <p:spPr>
          <a:xfrm>
            <a:off x="518828" y="1638616"/>
            <a:ext cx="1115434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4" name="Group 23">
            <a:extLst>
              <a:ext uri="{FF2B5EF4-FFF2-40B4-BE49-F238E27FC236}">
                <a16:creationId xmlns:a16="http://schemas.microsoft.com/office/drawing/2014/main" id="{AD1D8BA9-62F5-1B4C-5D97-15039D481556}"/>
              </a:ext>
            </a:extLst>
          </p:cNvPr>
          <p:cNvGrpSpPr/>
          <p:nvPr/>
        </p:nvGrpSpPr>
        <p:grpSpPr>
          <a:xfrm>
            <a:off x="792419" y="2039598"/>
            <a:ext cx="9891133" cy="3180087"/>
            <a:chOff x="1306570" y="1261967"/>
            <a:chExt cx="9233140" cy="4412002"/>
          </a:xfrm>
        </p:grpSpPr>
        <p:sp>
          <p:nvSpPr>
            <p:cNvPr id="25" name="Rectangle 24">
              <a:extLst>
                <a:ext uri="{FF2B5EF4-FFF2-40B4-BE49-F238E27FC236}">
                  <a16:creationId xmlns:a16="http://schemas.microsoft.com/office/drawing/2014/main" id="{A415F03F-C364-3A05-8E65-397000E4518E}"/>
                </a:ext>
              </a:extLst>
            </p:cNvPr>
            <p:cNvSpPr/>
            <p:nvPr/>
          </p:nvSpPr>
          <p:spPr>
            <a:xfrm>
              <a:off x="2504291" y="1309256"/>
              <a:ext cx="7592225" cy="397390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fr-fr" sz="1400"/>
            </a:p>
          </p:txBody>
        </p:sp>
        <p:sp>
          <p:nvSpPr>
            <p:cNvPr id="27" name="Rectangle 26">
              <a:extLst>
                <a:ext uri="{FF2B5EF4-FFF2-40B4-BE49-F238E27FC236}">
                  <a16:creationId xmlns:a16="http://schemas.microsoft.com/office/drawing/2014/main" id="{C8A5085C-F473-C0A0-0342-93C48331CF94}"/>
                </a:ext>
              </a:extLst>
            </p:cNvPr>
            <p:cNvSpPr/>
            <p:nvPr/>
          </p:nvSpPr>
          <p:spPr>
            <a:xfrm>
              <a:off x="1306570" y="1285612"/>
              <a:ext cx="1154687" cy="397390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fr-fr" sz="1400"/>
            </a:p>
          </p:txBody>
        </p:sp>
        <p:cxnSp>
          <p:nvCxnSpPr>
            <p:cNvPr id="30" name="Straight Connector 29">
              <a:extLst>
                <a:ext uri="{FF2B5EF4-FFF2-40B4-BE49-F238E27FC236}">
                  <a16:creationId xmlns:a16="http://schemas.microsoft.com/office/drawing/2014/main" id="{DE103142-257D-F94B-8D49-33A655B48385}"/>
                </a:ext>
              </a:extLst>
            </p:cNvPr>
            <p:cNvCxnSpPr/>
            <p:nvPr/>
          </p:nvCxnSpPr>
          <p:spPr>
            <a:xfrm>
              <a:off x="2485292" y="1297354"/>
              <a:ext cx="0" cy="4376615"/>
            </a:xfrm>
            <a:prstGeom prst="line">
              <a:avLst/>
            </a:prstGeom>
            <a:ln w="381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076FC368-ACC7-CA99-4177-3969635BBEFB}"/>
                </a:ext>
              </a:extLst>
            </p:cNvPr>
            <p:cNvCxnSpPr>
              <a:cxnSpLocks/>
            </p:cNvCxnSpPr>
            <p:nvPr/>
          </p:nvCxnSpPr>
          <p:spPr>
            <a:xfrm flipH="1">
              <a:off x="1336431" y="5302738"/>
              <a:ext cx="8792307" cy="0"/>
            </a:xfrm>
            <a:prstGeom prst="line">
              <a:avLst/>
            </a:prstGeom>
            <a:ln w="38100"/>
          </p:spPr>
          <p:style>
            <a:lnRef idx="1">
              <a:schemeClr val="dk1"/>
            </a:lnRef>
            <a:fillRef idx="0">
              <a:schemeClr val="dk1"/>
            </a:fillRef>
            <a:effectRef idx="0">
              <a:schemeClr val="dk1"/>
            </a:effectRef>
            <a:fontRef idx="minor">
              <a:schemeClr val="tx1"/>
            </a:fontRef>
          </p:style>
        </p:cxnSp>
        <p:sp>
          <p:nvSpPr>
            <p:cNvPr id="35" name="Freeform: Shape 34">
              <a:extLst>
                <a:ext uri="{FF2B5EF4-FFF2-40B4-BE49-F238E27FC236}">
                  <a16:creationId xmlns:a16="http://schemas.microsoft.com/office/drawing/2014/main" id="{1C3451D3-BA20-5362-65C1-AC6E3F3BCF79}"/>
                </a:ext>
              </a:extLst>
            </p:cNvPr>
            <p:cNvSpPr/>
            <p:nvPr/>
          </p:nvSpPr>
          <p:spPr>
            <a:xfrm>
              <a:off x="1336432" y="2051970"/>
              <a:ext cx="8612554" cy="3098367"/>
            </a:xfrm>
            <a:custGeom>
              <a:avLst/>
              <a:gdLst>
                <a:gd name="connsiteX0" fmla="*/ 0 w 7377723"/>
                <a:gd name="connsiteY0" fmla="*/ 0 h 3782646"/>
                <a:gd name="connsiteX1" fmla="*/ 2993292 w 7377723"/>
                <a:gd name="connsiteY1" fmla="*/ 1227016 h 3782646"/>
                <a:gd name="connsiteX2" fmla="*/ 7377723 w 7377723"/>
                <a:gd name="connsiteY2" fmla="*/ 3782646 h 3782646"/>
              </a:gdLst>
              <a:ahLst/>
              <a:cxnLst>
                <a:cxn ang="0">
                  <a:pos x="connsiteX0" y="connsiteY0"/>
                </a:cxn>
                <a:cxn ang="0">
                  <a:pos x="connsiteX1" y="connsiteY1"/>
                </a:cxn>
                <a:cxn ang="0">
                  <a:pos x="connsiteX2" y="connsiteY2"/>
                </a:cxn>
              </a:cxnLst>
              <a:rect l="l" t="t" r="r" b="b"/>
              <a:pathLst>
                <a:path w="7377723" h="3782646">
                  <a:moveTo>
                    <a:pt x="0" y="0"/>
                  </a:moveTo>
                  <a:cubicBezTo>
                    <a:pt x="881836" y="298287"/>
                    <a:pt x="1763672" y="596575"/>
                    <a:pt x="2993292" y="1227016"/>
                  </a:cubicBezTo>
                  <a:cubicBezTo>
                    <a:pt x="4222912" y="1857457"/>
                    <a:pt x="5800317" y="2820051"/>
                    <a:pt x="7377723" y="3782646"/>
                  </a:cubicBezTo>
                </a:path>
              </a:pathLst>
            </a:custGeom>
            <a:noFill/>
            <a:ln w="28575">
              <a:solidFill>
                <a:schemeClr val="tx2"/>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fr-fr" sz="1400"/>
            </a:p>
          </p:txBody>
        </p:sp>
        <p:sp>
          <p:nvSpPr>
            <p:cNvPr id="39" name="Freeform: Shape 38">
              <a:extLst>
                <a:ext uri="{FF2B5EF4-FFF2-40B4-BE49-F238E27FC236}">
                  <a16:creationId xmlns:a16="http://schemas.microsoft.com/office/drawing/2014/main" id="{5B58115F-337A-3257-10D1-60B5FDA0D488}"/>
                </a:ext>
              </a:extLst>
            </p:cNvPr>
            <p:cNvSpPr/>
            <p:nvPr/>
          </p:nvSpPr>
          <p:spPr>
            <a:xfrm flipV="1">
              <a:off x="1336432" y="1261967"/>
              <a:ext cx="8546116" cy="3445214"/>
            </a:xfrm>
            <a:custGeom>
              <a:avLst/>
              <a:gdLst>
                <a:gd name="connsiteX0" fmla="*/ 0 w 7377723"/>
                <a:gd name="connsiteY0" fmla="*/ 0 h 3782646"/>
                <a:gd name="connsiteX1" fmla="*/ 2993292 w 7377723"/>
                <a:gd name="connsiteY1" fmla="*/ 1227016 h 3782646"/>
                <a:gd name="connsiteX2" fmla="*/ 7377723 w 7377723"/>
                <a:gd name="connsiteY2" fmla="*/ 3782646 h 3782646"/>
              </a:gdLst>
              <a:ahLst/>
              <a:cxnLst>
                <a:cxn ang="0">
                  <a:pos x="connsiteX0" y="connsiteY0"/>
                </a:cxn>
                <a:cxn ang="0">
                  <a:pos x="connsiteX1" y="connsiteY1"/>
                </a:cxn>
                <a:cxn ang="0">
                  <a:pos x="connsiteX2" y="connsiteY2"/>
                </a:cxn>
              </a:cxnLst>
              <a:rect l="l" t="t" r="r" b="b"/>
              <a:pathLst>
                <a:path w="7377723" h="3782646">
                  <a:moveTo>
                    <a:pt x="0" y="0"/>
                  </a:moveTo>
                  <a:cubicBezTo>
                    <a:pt x="881836" y="298287"/>
                    <a:pt x="1763672" y="596575"/>
                    <a:pt x="2993292" y="1227016"/>
                  </a:cubicBezTo>
                  <a:cubicBezTo>
                    <a:pt x="4222912" y="1857457"/>
                    <a:pt x="5800317" y="2820051"/>
                    <a:pt x="7377723" y="3782646"/>
                  </a:cubicBezTo>
                </a:path>
              </a:pathLst>
            </a:custGeom>
            <a:noFill/>
            <a:ln w="28575">
              <a:solidFill>
                <a:schemeClr val="accent5"/>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sz="1400"/>
            </a:p>
          </p:txBody>
        </p:sp>
        <p:sp>
          <p:nvSpPr>
            <p:cNvPr id="40" name="TextBox 39">
              <a:extLst>
                <a:ext uri="{FF2B5EF4-FFF2-40B4-BE49-F238E27FC236}">
                  <a16:creationId xmlns:a16="http://schemas.microsoft.com/office/drawing/2014/main" id="{93E8B924-D285-A25D-DFB5-95D400B0293F}"/>
                </a:ext>
              </a:extLst>
            </p:cNvPr>
            <p:cNvSpPr txBox="1"/>
            <p:nvPr/>
          </p:nvSpPr>
          <p:spPr>
            <a:xfrm rot="947055">
              <a:off x="8182511" y="4437700"/>
              <a:ext cx="2259695" cy="362954"/>
            </a:xfrm>
            <a:prstGeom prst="rect">
              <a:avLst/>
            </a:prstGeom>
            <a:noFill/>
          </p:spPr>
          <p:txBody>
            <a:bodyPr wrap="square" rtlCol="0">
              <a:spAutoFit/>
            </a:bodyPr>
            <a:lstStyle/>
            <a:p>
              <a:pPr algn="l" rtl="0"/>
              <a:r>
                <a:rPr lang="fr-fr" sz="1100" b="0" i="0" u="none" baseline="0">
                  <a:latin typeface="Arial" panose="020B0604020202020204" pitchFamily="34" charset="0"/>
                  <a:ea typeface="Arial" panose="020B0604020202020204" pitchFamily="34" charset="0"/>
                  <a:cs typeface="Arial" panose="020B0604020202020204" pitchFamily="34" charset="0"/>
                </a:rPr>
                <a:t>Soutien en espèces de Gavi</a:t>
              </a:r>
            </a:p>
          </p:txBody>
        </p:sp>
        <p:cxnSp>
          <p:nvCxnSpPr>
            <p:cNvPr id="42" name="Straight Connector 41">
              <a:extLst>
                <a:ext uri="{FF2B5EF4-FFF2-40B4-BE49-F238E27FC236}">
                  <a16:creationId xmlns:a16="http://schemas.microsoft.com/office/drawing/2014/main" id="{D40285BD-9632-1A9F-43DF-60939D01E66A}"/>
                </a:ext>
              </a:extLst>
            </p:cNvPr>
            <p:cNvCxnSpPr>
              <a:cxnSpLocks/>
            </p:cNvCxnSpPr>
            <p:nvPr/>
          </p:nvCxnSpPr>
          <p:spPr>
            <a:xfrm flipV="1">
              <a:off x="3384062" y="1297354"/>
              <a:ext cx="0" cy="419686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52C1D18-64BD-D5D5-EDCD-EF9F095BAA41}"/>
                </a:ext>
              </a:extLst>
            </p:cNvPr>
            <p:cNvCxnSpPr>
              <a:cxnSpLocks/>
            </p:cNvCxnSpPr>
            <p:nvPr/>
          </p:nvCxnSpPr>
          <p:spPr>
            <a:xfrm flipV="1">
              <a:off x="4388339" y="1316891"/>
              <a:ext cx="0" cy="398584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C26DE6C-78CD-9DE0-AAD4-6F25EA361E04}"/>
                </a:ext>
              </a:extLst>
            </p:cNvPr>
            <p:cNvCxnSpPr>
              <a:cxnSpLocks/>
            </p:cNvCxnSpPr>
            <p:nvPr/>
          </p:nvCxnSpPr>
          <p:spPr>
            <a:xfrm flipV="1">
              <a:off x="5396523" y="1316891"/>
              <a:ext cx="0" cy="43570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9C058C8-6C11-2D56-856A-5BBD7EE65F0C}"/>
                </a:ext>
              </a:extLst>
            </p:cNvPr>
            <p:cNvCxnSpPr>
              <a:cxnSpLocks/>
            </p:cNvCxnSpPr>
            <p:nvPr/>
          </p:nvCxnSpPr>
          <p:spPr>
            <a:xfrm flipV="1">
              <a:off x="6350000" y="1316891"/>
              <a:ext cx="0" cy="398584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181B643-C497-ECB4-94FD-0F1E97D09650}"/>
                </a:ext>
              </a:extLst>
            </p:cNvPr>
            <p:cNvCxnSpPr>
              <a:cxnSpLocks/>
            </p:cNvCxnSpPr>
            <p:nvPr/>
          </p:nvCxnSpPr>
          <p:spPr>
            <a:xfrm flipV="1">
              <a:off x="7397262" y="1316891"/>
              <a:ext cx="0" cy="43570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BB71590-9B77-94F8-CDB3-09E145C2BC59}"/>
                </a:ext>
              </a:extLst>
            </p:cNvPr>
            <p:cNvCxnSpPr>
              <a:cxnSpLocks/>
            </p:cNvCxnSpPr>
            <p:nvPr/>
          </p:nvCxnSpPr>
          <p:spPr>
            <a:xfrm flipV="1">
              <a:off x="8327292" y="1316891"/>
              <a:ext cx="0" cy="398584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18D7BB5-15E8-7E79-B99F-3CE0412D976E}"/>
                </a:ext>
              </a:extLst>
            </p:cNvPr>
            <p:cNvCxnSpPr>
              <a:cxnSpLocks/>
            </p:cNvCxnSpPr>
            <p:nvPr/>
          </p:nvCxnSpPr>
          <p:spPr>
            <a:xfrm flipH="1" flipV="1">
              <a:off x="9155723" y="1297354"/>
              <a:ext cx="36602" cy="420223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B5103B1-A77D-C1F3-EBCC-F72B6C06AC2A}"/>
                </a:ext>
              </a:extLst>
            </p:cNvPr>
            <p:cNvCxnSpPr>
              <a:cxnSpLocks/>
            </p:cNvCxnSpPr>
            <p:nvPr/>
          </p:nvCxnSpPr>
          <p:spPr>
            <a:xfrm>
              <a:off x="1306570" y="2713867"/>
              <a:ext cx="8822168" cy="1251004"/>
            </a:xfrm>
            <a:prstGeom prst="line">
              <a:avLst/>
            </a:prstGeom>
            <a:ln w="28575">
              <a:prstDash val="lgDash"/>
            </a:ln>
          </p:spPr>
          <p:style>
            <a:lnRef idx="1">
              <a:schemeClr val="accent3"/>
            </a:lnRef>
            <a:fillRef idx="0">
              <a:schemeClr val="accent3"/>
            </a:fillRef>
            <a:effectRef idx="0">
              <a:schemeClr val="accent3"/>
            </a:effectRef>
            <a:fontRef idx="minor">
              <a:schemeClr val="tx1"/>
            </a:fontRef>
          </p:style>
        </p:cxnSp>
        <p:sp>
          <p:nvSpPr>
            <p:cNvPr id="53" name="TextBox 52">
              <a:extLst>
                <a:ext uri="{FF2B5EF4-FFF2-40B4-BE49-F238E27FC236}">
                  <a16:creationId xmlns:a16="http://schemas.microsoft.com/office/drawing/2014/main" id="{6319E0D4-E4B0-88B4-CE1B-1E96792B8C48}"/>
                </a:ext>
              </a:extLst>
            </p:cNvPr>
            <p:cNvSpPr txBox="1"/>
            <p:nvPr/>
          </p:nvSpPr>
          <p:spPr>
            <a:xfrm rot="263725">
              <a:off x="8280015" y="3323971"/>
              <a:ext cx="2259695" cy="362954"/>
            </a:xfrm>
            <a:prstGeom prst="rect">
              <a:avLst/>
            </a:prstGeom>
            <a:noFill/>
          </p:spPr>
          <p:txBody>
            <a:bodyPr wrap="square" rtlCol="0">
              <a:spAutoFit/>
            </a:bodyPr>
            <a:lstStyle/>
            <a:p>
              <a:pPr algn="l" rtl="0"/>
              <a:r>
                <a:rPr lang="fr-fr" sz="1100" b="0" i="0" u="none" baseline="0">
                  <a:latin typeface="Arial" panose="020B0604020202020204" pitchFamily="34" charset="0"/>
                  <a:ea typeface="Arial" panose="020B0604020202020204" pitchFamily="34" charset="0"/>
                  <a:cs typeface="Arial" panose="020B0604020202020204" pitchFamily="34" charset="0"/>
                </a:rPr>
                <a:t>Assistance technique</a:t>
              </a:r>
            </a:p>
          </p:txBody>
        </p:sp>
      </p:grpSp>
      <p:sp>
        <p:nvSpPr>
          <p:cNvPr id="13" name="Speech Bubble: Rectangle 12">
            <a:extLst>
              <a:ext uri="{FF2B5EF4-FFF2-40B4-BE49-F238E27FC236}">
                <a16:creationId xmlns:a16="http://schemas.microsoft.com/office/drawing/2014/main" id="{2837C398-3A6C-5D1F-1BEE-C00D818BC32B}"/>
              </a:ext>
            </a:extLst>
          </p:cNvPr>
          <p:cNvSpPr/>
          <p:nvPr/>
        </p:nvSpPr>
        <p:spPr>
          <a:xfrm>
            <a:off x="446755" y="5162706"/>
            <a:ext cx="2796794" cy="702746"/>
          </a:xfrm>
          <a:prstGeom prst="wedgeRectCallout">
            <a:avLst>
              <a:gd name="adj1" fmla="val -16488"/>
              <a:gd name="adj2" fmla="val -110792"/>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fr-fr" sz="1200" b="0" i="0" u="none" baseline="0">
              <a:latin typeface="Arial" panose="020B0604020202020204" pitchFamily="34" charset="0"/>
              <a:ea typeface="Arial" panose="020B0604020202020204" pitchFamily="34" charset="0"/>
              <a:cs typeface="Arial" panose="020B0604020202020204" pitchFamily="34" charset="0"/>
            </a:endParaRPr>
          </a:p>
        </p:txBody>
      </p:sp>
      <p:sp>
        <p:nvSpPr>
          <p:cNvPr id="15" name="Speech Bubble: Rectangle 14">
            <a:extLst>
              <a:ext uri="{FF2B5EF4-FFF2-40B4-BE49-F238E27FC236}">
                <a16:creationId xmlns:a16="http://schemas.microsoft.com/office/drawing/2014/main" id="{723EC521-162A-1A34-D010-8678B6A7A7BF}"/>
              </a:ext>
            </a:extLst>
          </p:cNvPr>
          <p:cNvSpPr/>
          <p:nvPr/>
        </p:nvSpPr>
        <p:spPr>
          <a:xfrm>
            <a:off x="452818" y="5159568"/>
            <a:ext cx="2902128" cy="1388808"/>
          </a:xfrm>
          <a:prstGeom prst="wedgeRectCallout">
            <a:avLst>
              <a:gd name="adj1" fmla="val 34354"/>
              <a:gd name="adj2" fmla="val -78981"/>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fr" sz="1200" b="0" i="0" u="none" baseline="0">
                <a:latin typeface="Arial" panose="020B0604020202020204" pitchFamily="34" charset="0"/>
                <a:ea typeface="Arial" panose="020B0604020202020204" pitchFamily="34" charset="0"/>
                <a:cs typeface="Arial" panose="020B0604020202020204" pitchFamily="34" charset="0"/>
              </a:rPr>
              <a:t>Entamer le dialogue sur la pérennité programmatique lors de la phase de transition préparatoire et intensifier l’engagement lors de la phase de transition accélérée avec un cadre de responsabilisation</a:t>
            </a:r>
          </a:p>
        </p:txBody>
      </p:sp>
      <p:sp>
        <p:nvSpPr>
          <p:cNvPr id="14" name="Oval 13">
            <a:extLst>
              <a:ext uri="{FF2B5EF4-FFF2-40B4-BE49-F238E27FC236}">
                <a16:creationId xmlns:a16="http://schemas.microsoft.com/office/drawing/2014/main" id="{EF5DC63F-7AFA-6090-09D1-0DDE0EB823A0}"/>
              </a:ext>
            </a:extLst>
          </p:cNvPr>
          <p:cNvSpPr/>
          <p:nvPr/>
        </p:nvSpPr>
        <p:spPr>
          <a:xfrm>
            <a:off x="317439" y="4999057"/>
            <a:ext cx="365760" cy="365760"/>
          </a:xfrm>
          <a:prstGeom prst="ellipse">
            <a:avLst/>
          </a:prstGeom>
          <a:solidFill>
            <a:schemeClr val="bg1">
              <a:lumMod val="95000"/>
            </a:schemeClr>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fr" sz="1400" b="1" i="0" u="none" baseline="0">
                <a:solidFill>
                  <a:srgbClr val="7030A0"/>
                </a:solidFill>
                <a:latin typeface="Arial" panose="020B0604020202020204" pitchFamily="34" charset="0"/>
                <a:ea typeface="Arial" panose="020B0604020202020204" pitchFamily="34" charset="0"/>
                <a:cs typeface="Arial" panose="020B0604020202020204" pitchFamily="34" charset="0"/>
              </a:rPr>
              <a:t>1</a:t>
            </a:r>
          </a:p>
        </p:txBody>
      </p:sp>
      <p:sp>
        <p:nvSpPr>
          <p:cNvPr id="17" name="Speech Bubble: Rectangle 16">
            <a:extLst>
              <a:ext uri="{FF2B5EF4-FFF2-40B4-BE49-F238E27FC236}">
                <a16:creationId xmlns:a16="http://schemas.microsoft.com/office/drawing/2014/main" id="{B8F99453-6ADD-13A7-4391-25055821C0BA}"/>
              </a:ext>
            </a:extLst>
          </p:cNvPr>
          <p:cNvSpPr/>
          <p:nvPr/>
        </p:nvSpPr>
        <p:spPr>
          <a:xfrm>
            <a:off x="3848856" y="5164392"/>
            <a:ext cx="3546702" cy="1388808"/>
          </a:xfrm>
          <a:prstGeom prst="wedgeRectCallout">
            <a:avLst>
              <a:gd name="adj1" fmla="val 41504"/>
              <a:gd name="adj2" fmla="val -98446"/>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fr" sz="1200" b="0" i="0" u="none" baseline="0">
                <a:latin typeface="Arial" panose="020B0604020202020204" pitchFamily="34" charset="0"/>
                <a:ea typeface="Arial" panose="020B0604020202020204" pitchFamily="34" charset="0"/>
                <a:cs typeface="Arial" panose="020B0604020202020204" pitchFamily="34" charset="0"/>
              </a:rPr>
              <a:t>Réduire le soutien de Gavi au fil du temps, en particulier pour les coûts récurrents, en tirant parti du modèle de maturité pour informer la trajectoire, en concluant des partenariats délibérés et en explorant une approche d’investissements conjoints</a:t>
            </a:r>
          </a:p>
        </p:txBody>
      </p:sp>
      <p:sp>
        <p:nvSpPr>
          <p:cNvPr id="18" name="Oval 17">
            <a:extLst>
              <a:ext uri="{FF2B5EF4-FFF2-40B4-BE49-F238E27FC236}">
                <a16:creationId xmlns:a16="http://schemas.microsoft.com/office/drawing/2014/main" id="{2A0F25E8-DAF8-1FDB-3DF7-9DC6F9C0B1E1}"/>
              </a:ext>
            </a:extLst>
          </p:cNvPr>
          <p:cNvSpPr/>
          <p:nvPr/>
        </p:nvSpPr>
        <p:spPr>
          <a:xfrm>
            <a:off x="3655520" y="4999057"/>
            <a:ext cx="365760" cy="365760"/>
          </a:xfrm>
          <a:prstGeom prst="ellipse">
            <a:avLst/>
          </a:prstGeom>
          <a:solidFill>
            <a:schemeClr val="bg1">
              <a:lumMod val="95000"/>
            </a:schemeClr>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fr" sz="1400" b="1" i="0" u="none" baseline="0">
                <a:solidFill>
                  <a:srgbClr val="7030A0"/>
                </a:solidFill>
                <a:latin typeface="Arial" panose="020B0604020202020204" pitchFamily="34" charset="0"/>
                <a:ea typeface="Arial" panose="020B0604020202020204" pitchFamily="34" charset="0"/>
                <a:cs typeface="Arial" panose="020B0604020202020204" pitchFamily="34" charset="0"/>
              </a:rPr>
              <a:t>2</a:t>
            </a:r>
          </a:p>
        </p:txBody>
      </p:sp>
      <p:sp>
        <p:nvSpPr>
          <p:cNvPr id="19" name="Speech Bubble: Rectangle 18">
            <a:extLst>
              <a:ext uri="{FF2B5EF4-FFF2-40B4-BE49-F238E27FC236}">
                <a16:creationId xmlns:a16="http://schemas.microsoft.com/office/drawing/2014/main" id="{C7C57743-CDB6-21CF-5ECB-D67D93D6BB6E}"/>
              </a:ext>
            </a:extLst>
          </p:cNvPr>
          <p:cNvSpPr/>
          <p:nvPr/>
        </p:nvSpPr>
        <p:spPr>
          <a:xfrm>
            <a:off x="7793637" y="5164392"/>
            <a:ext cx="3820799" cy="1388808"/>
          </a:xfrm>
          <a:prstGeom prst="wedgeRectCallout">
            <a:avLst>
              <a:gd name="adj1" fmla="val 646"/>
              <a:gd name="adj2" fmla="val -132933"/>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fr" sz="1200" b="0" i="0" u="none" baseline="0">
                <a:latin typeface="Arial"/>
                <a:ea typeface="Arial"/>
                <a:cs typeface="Arial"/>
              </a:rPr>
              <a:t>Adapter l’assistance technique pour soutenir les capacités clés en matière de pérennité et introduire une évaluation conjointe axée sur la transition pour suivre les progrès et les engagements et recalibrer l’assistance technique  </a:t>
            </a:r>
            <a:endParaRPr lang="fr-fr" sz="1200">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CF268D12-FDE6-0929-1D1D-D16DC5DD07FA}"/>
              </a:ext>
            </a:extLst>
          </p:cNvPr>
          <p:cNvSpPr/>
          <p:nvPr/>
        </p:nvSpPr>
        <p:spPr>
          <a:xfrm>
            <a:off x="7637922" y="4999057"/>
            <a:ext cx="365760" cy="365760"/>
          </a:xfrm>
          <a:prstGeom prst="ellipse">
            <a:avLst/>
          </a:prstGeom>
          <a:solidFill>
            <a:schemeClr val="bg1">
              <a:lumMod val="95000"/>
            </a:schemeClr>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fr" sz="1400" b="1" i="0" u="none" baseline="0">
                <a:solidFill>
                  <a:srgbClr val="7030A0"/>
                </a:solidFill>
                <a:latin typeface="Arial" panose="020B0604020202020204" pitchFamily="34" charset="0"/>
                <a:ea typeface="Arial" panose="020B0604020202020204" pitchFamily="34" charset="0"/>
                <a:cs typeface="Arial" panose="020B0604020202020204" pitchFamily="34" charset="0"/>
              </a:rPr>
              <a:t>3</a:t>
            </a:r>
          </a:p>
        </p:txBody>
      </p:sp>
      <p:sp>
        <p:nvSpPr>
          <p:cNvPr id="57" name="TextBox 56">
            <a:extLst>
              <a:ext uri="{FF2B5EF4-FFF2-40B4-BE49-F238E27FC236}">
                <a16:creationId xmlns:a16="http://schemas.microsoft.com/office/drawing/2014/main" id="{D1B0627B-EAC9-04FB-E9BA-980E72EBCA37}"/>
              </a:ext>
            </a:extLst>
          </p:cNvPr>
          <p:cNvSpPr txBox="1"/>
          <p:nvPr/>
        </p:nvSpPr>
        <p:spPr>
          <a:xfrm rot="20574918">
            <a:off x="6710953" y="2324234"/>
            <a:ext cx="2172677" cy="261610"/>
          </a:xfrm>
          <a:prstGeom prst="rect">
            <a:avLst/>
          </a:prstGeom>
          <a:noFill/>
        </p:spPr>
        <p:txBody>
          <a:bodyPr wrap="square" rtlCol="0">
            <a:spAutoFit/>
          </a:bodyPr>
          <a:lstStyle/>
          <a:p>
            <a:pPr algn="l" rtl="0"/>
            <a:r>
              <a:rPr lang="fr-fr" sz="1100" b="0" i="0" u="none" baseline="0">
                <a:latin typeface="Arial" panose="020B0604020202020204" pitchFamily="34" charset="0"/>
                <a:ea typeface="Arial" panose="020B0604020202020204" pitchFamily="34" charset="0"/>
                <a:cs typeface="Arial" panose="020B0604020202020204" pitchFamily="34" charset="0"/>
              </a:rPr>
              <a:t>Financement du gouvernement</a:t>
            </a:r>
          </a:p>
        </p:txBody>
      </p:sp>
      <p:sp>
        <p:nvSpPr>
          <p:cNvPr id="58" name="TextBox 57">
            <a:extLst>
              <a:ext uri="{FF2B5EF4-FFF2-40B4-BE49-F238E27FC236}">
                <a16:creationId xmlns:a16="http://schemas.microsoft.com/office/drawing/2014/main" id="{2A3A0CDF-DD19-CDCC-3EB8-29286F478862}"/>
              </a:ext>
            </a:extLst>
          </p:cNvPr>
          <p:cNvSpPr txBox="1"/>
          <p:nvPr/>
        </p:nvSpPr>
        <p:spPr>
          <a:xfrm>
            <a:off x="2416128" y="1643502"/>
            <a:ext cx="2498279" cy="430887"/>
          </a:xfrm>
          <a:prstGeom prst="rect">
            <a:avLst/>
          </a:prstGeom>
          <a:noFill/>
        </p:spPr>
        <p:txBody>
          <a:bodyPr wrap="square" rtlCol="0">
            <a:spAutoFit/>
          </a:bodyPr>
          <a:lstStyle/>
          <a:p>
            <a:pPr algn="l" rtl="0"/>
            <a:r>
              <a:rPr lang="fr-fr" sz="1050" b="1" i="0" u="none" baseline="0">
                <a:latin typeface="Arial" panose="020B0604020202020204" pitchFamily="34" charset="0"/>
                <a:ea typeface="Arial" panose="020B0604020202020204" pitchFamily="34" charset="0"/>
                <a:cs typeface="Arial" panose="020B0604020202020204" pitchFamily="34" charset="0"/>
              </a:rPr>
              <a:t>Transition accélérée </a:t>
            </a:r>
            <a:br>
              <a:rPr lang="fr-fr" sz="1050" b="1">
                <a:latin typeface="Arial" panose="020B0604020202020204" pitchFamily="34" charset="0"/>
                <a:cs typeface="Arial" panose="020B0604020202020204" pitchFamily="34" charset="0"/>
              </a:rPr>
            </a:br>
            <a:r>
              <a:rPr lang="fr-fr" sz="1050" b="0" i="0" u="none" baseline="0">
                <a:latin typeface="Arial" panose="020B0604020202020204" pitchFamily="34" charset="0"/>
                <a:ea typeface="Arial" panose="020B0604020202020204" pitchFamily="34" charset="0"/>
                <a:cs typeface="Arial" panose="020B0604020202020204" pitchFamily="34" charset="0"/>
              </a:rPr>
              <a:t>(8 ans) </a:t>
            </a:r>
          </a:p>
        </p:txBody>
      </p:sp>
      <p:sp>
        <p:nvSpPr>
          <p:cNvPr id="59" name="TextBox 58">
            <a:extLst>
              <a:ext uri="{FF2B5EF4-FFF2-40B4-BE49-F238E27FC236}">
                <a16:creationId xmlns:a16="http://schemas.microsoft.com/office/drawing/2014/main" id="{8910BC05-E6F2-96CC-46C6-03B001B2407F}"/>
              </a:ext>
            </a:extLst>
          </p:cNvPr>
          <p:cNvSpPr txBox="1"/>
          <p:nvPr/>
        </p:nvSpPr>
        <p:spPr>
          <a:xfrm>
            <a:off x="410080" y="1643502"/>
            <a:ext cx="3438775" cy="430887"/>
          </a:xfrm>
          <a:prstGeom prst="rect">
            <a:avLst/>
          </a:prstGeom>
          <a:noFill/>
        </p:spPr>
        <p:txBody>
          <a:bodyPr wrap="square" rtlCol="0">
            <a:spAutoFit/>
          </a:bodyPr>
          <a:lstStyle/>
          <a:p>
            <a:pPr algn="l" rtl="0"/>
            <a:r>
              <a:rPr lang="fr-fr" sz="1050" b="1" i="0" u="none" baseline="0">
                <a:latin typeface="Arial" panose="020B0604020202020204" pitchFamily="34" charset="0"/>
                <a:ea typeface="Arial" panose="020B0604020202020204" pitchFamily="34" charset="0"/>
                <a:cs typeface="Arial" panose="020B0604020202020204" pitchFamily="34" charset="0"/>
              </a:rPr>
              <a:t>Transition préparatoire </a:t>
            </a:r>
          </a:p>
          <a:p>
            <a:pPr algn="l" rtl="0"/>
            <a:r>
              <a:rPr lang="fr-fr" sz="1050" b="0" i="1" u="none" baseline="0">
                <a:latin typeface="Arial" panose="020B0604020202020204" pitchFamily="34" charset="0"/>
                <a:ea typeface="Arial" panose="020B0604020202020204" pitchFamily="34" charset="0"/>
                <a:cs typeface="Arial" panose="020B0604020202020204" pitchFamily="34" charset="0"/>
              </a:rPr>
              <a:t>(durée variable)</a:t>
            </a:r>
          </a:p>
        </p:txBody>
      </p:sp>
      <p:sp>
        <p:nvSpPr>
          <p:cNvPr id="4" name="Footer Placeholder 2">
            <a:extLst>
              <a:ext uri="{FF2B5EF4-FFF2-40B4-BE49-F238E27FC236}">
                <a16:creationId xmlns:a16="http://schemas.microsoft.com/office/drawing/2014/main" id="{FFFA93A4-6B47-8703-7B58-85AA8EED08DF}"/>
              </a:ext>
            </a:extLst>
          </p:cNvPr>
          <p:cNvSpPr>
            <a:spLocks noGrp="1"/>
          </p:cNvSpPr>
          <p:nvPr>
            <p:ph type="ftr" sz="quarter" idx="11"/>
          </p:nvPr>
        </p:nvSpPr>
        <p:spPr>
          <a:xfrm>
            <a:off x="717695" y="6598905"/>
            <a:ext cx="4114800" cy="136526"/>
          </a:xfrm>
        </p:spPr>
        <p:txBody>
          <a:bodyPr/>
          <a:lstStyle/>
          <a:p>
            <a:pPr algn="l" rtl="0"/>
            <a:r>
              <a:rPr lang="fr-fr" b="0" i="0" u="none" baseline="0">
                <a:latin typeface="Arial"/>
                <a:cs typeface="Arial"/>
              </a:rPr>
              <a:t>Cons</a:t>
            </a:r>
            <a:r>
              <a:rPr lang="fr-fr">
                <a:latin typeface="Arial"/>
                <a:cs typeface="Arial"/>
              </a:rPr>
              <a:t>ultation, Août 2024</a:t>
            </a:r>
            <a:r>
              <a:rPr lang="fr-fr" b="0" i="0" u="none" baseline="0">
                <a:latin typeface="Arial"/>
                <a:cs typeface="Arial"/>
              </a:rPr>
              <a:t> – Document confidentiel</a:t>
            </a:r>
            <a:endParaRPr lang="fr-fr" b="0" i="0" u="none" baseline="0"/>
          </a:p>
        </p:txBody>
      </p:sp>
      <p:sp>
        <p:nvSpPr>
          <p:cNvPr id="5" name="Slide Number Placeholder 6">
            <a:extLst>
              <a:ext uri="{FF2B5EF4-FFF2-40B4-BE49-F238E27FC236}">
                <a16:creationId xmlns:a16="http://schemas.microsoft.com/office/drawing/2014/main" id="{7730E2BE-0EE0-B9A1-E9E7-685E39EFE91C}"/>
              </a:ext>
            </a:extLst>
          </p:cNvPr>
          <p:cNvSpPr>
            <a:spLocks noGrp="1"/>
          </p:cNvSpPr>
          <p:nvPr>
            <p:ph type="sldNum" sz="quarter" idx="12"/>
          </p:nvPr>
        </p:nvSpPr>
        <p:spPr>
          <a:xfrm>
            <a:off x="254375" y="6598904"/>
            <a:ext cx="261631" cy="136527"/>
          </a:xfrm>
        </p:spPr>
        <p:txBody>
          <a:bodyPr/>
          <a:lstStyle/>
          <a:p>
            <a:pPr algn="l" rtl="0"/>
            <a:fld id="{AB746B08-255A-2748-8A21-40BE94A17FD1}" type="slidenum">
              <a:rPr>
                <a:solidFill>
                  <a:schemeClr val="tx1">
                    <a:lumMod val="50000"/>
                    <a:lumOff val="50000"/>
                  </a:schemeClr>
                </a:solidFill>
              </a:rPr>
              <a:pPr algn="l" rtl="0"/>
              <a:t>10</a:t>
            </a:fld>
            <a:endParaRPr lang="fr-fr">
              <a:solidFill>
                <a:schemeClr val="tx1">
                  <a:lumMod val="50000"/>
                  <a:lumOff val="50000"/>
                </a:schemeClr>
              </a:solidFill>
            </a:endParaRPr>
          </a:p>
        </p:txBody>
      </p:sp>
      <p:sp>
        <p:nvSpPr>
          <p:cNvPr id="8" name="TextBox 7">
            <a:extLst>
              <a:ext uri="{FF2B5EF4-FFF2-40B4-BE49-F238E27FC236}">
                <a16:creationId xmlns:a16="http://schemas.microsoft.com/office/drawing/2014/main" id="{6041D577-EF25-46AD-2401-413926BCD0AE}"/>
              </a:ext>
            </a:extLst>
          </p:cNvPr>
          <p:cNvSpPr txBox="1"/>
          <p:nvPr/>
        </p:nvSpPr>
        <p:spPr>
          <a:xfrm>
            <a:off x="10145033" y="1567218"/>
            <a:ext cx="1840573"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Phase </a:t>
            </a:r>
            <a:r>
              <a:rPr lang="en-US" sz="1200" b="1" dirty="0" err="1">
                <a:latin typeface="Arial" panose="020B0604020202020204" pitchFamily="34" charset="0"/>
                <a:cs typeface="Arial" panose="020B0604020202020204" pitchFamily="34" charset="0"/>
              </a:rPr>
              <a:t>catalytique</a:t>
            </a:r>
            <a:r>
              <a:rPr lang="en-US" sz="1200" b="1" dirty="0">
                <a:latin typeface="Arial" panose="020B0604020202020204" pitchFamily="34" charset="0"/>
                <a:cs typeface="Arial" panose="020B0604020202020204" pitchFamily="34" charset="0"/>
              </a:rPr>
              <a:t> </a:t>
            </a:r>
          </a:p>
          <a:p>
            <a:r>
              <a:rPr lang="en-US" sz="1200" i="1" dirty="0">
                <a:latin typeface="Arial" panose="020B0604020202020204" pitchFamily="34" charset="0"/>
                <a:cs typeface="Arial" panose="020B0604020202020204" pitchFamily="34" charset="0"/>
              </a:rPr>
              <a:t>(durée variable) </a:t>
            </a:r>
          </a:p>
        </p:txBody>
      </p:sp>
    </p:spTree>
    <p:extLst>
      <p:ext uri="{BB962C8B-B14F-4D97-AF65-F5344CB8AC3E}">
        <p14:creationId xmlns:p14="http://schemas.microsoft.com/office/powerpoint/2010/main" val="2500307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AABC1-569E-31B0-E997-7A3CB6E6627A}"/>
              </a:ext>
            </a:extLst>
          </p:cNvPr>
          <p:cNvSpPr>
            <a:spLocks noGrp="1"/>
          </p:cNvSpPr>
          <p:nvPr>
            <p:ph type="title"/>
          </p:nvPr>
        </p:nvSpPr>
        <p:spPr/>
        <p:txBody>
          <a:bodyPr/>
          <a:lstStyle/>
          <a:p>
            <a:r>
              <a:rPr lang="en-GB" dirty="0"/>
              <a:t>Questions-</a:t>
            </a:r>
            <a:r>
              <a:rPr lang="en-GB" dirty="0" err="1"/>
              <a:t>Clés</a:t>
            </a:r>
            <a:endParaRPr lang="en-GB" dirty="0"/>
          </a:p>
        </p:txBody>
      </p:sp>
      <p:sp>
        <p:nvSpPr>
          <p:cNvPr id="4" name="Slide Number Placeholder 3">
            <a:extLst>
              <a:ext uri="{FF2B5EF4-FFF2-40B4-BE49-F238E27FC236}">
                <a16:creationId xmlns:a16="http://schemas.microsoft.com/office/drawing/2014/main" id="{D7A4FA88-B846-3323-D86F-F76B799F591F}"/>
              </a:ext>
            </a:extLst>
          </p:cNvPr>
          <p:cNvSpPr>
            <a:spLocks noGrp="1"/>
          </p:cNvSpPr>
          <p:nvPr>
            <p:ph type="sldNum" sz="quarter" idx="12"/>
          </p:nvPr>
        </p:nvSpPr>
        <p:spPr/>
        <p:txBody>
          <a:bodyPr/>
          <a:lstStyle/>
          <a:p>
            <a:fld id="{AB746B08-255A-2748-8A21-40BE94A17FD1}" type="slidenum">
              <a:rPr lang="en-GB" smtClean="0">
                <a:solidFill>
                  <a:schemeClr val="tx1">
                    <a:lumMod val="50000"/>
                    <a:lumOff val="50000"/>
                  </a:schemeClr>
                </a:solidFill>
              </a:rPr>
              <a:pPr/>
              <a:t>11</a:t>
            </a:fld>
            <a:endParaRPr lang="en-GB">
              <a:solidFill>
                <a:schemeClr val="tx1">
                  <a:lumMod val="50000"/>
                  <a:lumOff val="50000"/>
                </a:schemeClr>
              </a:solidFill>
            </a:endParaRPr>
          </a:p>
        </p:txBody>
      </p:sp>
      <p:sp>
        <p:nvSpPr>
          <p:cNvPr id="5" name="Footer Placeholder 4">
            <a:extLst>
              <a:ext uri="{FF2B5EF4-FFF2-40B4-BE49-F238E27FC236}">
                <a16:creationId xmlns:a16="http://schemas.microsoft.com/office/drawing/2014/main" id="{30B77E1D-FABD-B95E-C873-C6DF71225478}"/>
              </a:ext>
            </a:extLst>
          </p:cNvPr>
          <p:cNvSpPr>
            <a:spLocks noGrp="1"/>
          </p:cNvSpPr>
          <p:nvPr>
            <p:ph type="ftr" sz="quarter" idx="11"/>
          </p:nvPr>
        </p:nvSpPr>
        <p:spPr/>
        <p:txBody>
          <a:bodyPr/>
          <a:lstStyle/>
          <a:p>
            <a:r>
              <a:rPr lang="en-GB"/>
              <a:t>Presentation Footer</a:t>
            </a:r>
          </a:p>
        </p:txBody>
      </p:sp>
      <p:sp>
        <p:nvSpPr>
          <p:cNvPr id="11" name="Rectangle: Rounded Corners 10">
            <a:extLst>
              <a:ext uri="{FF2B5EF4-FFF2-40B4-BE49-F238E27FC236}">
                <a16:creationId xmlns:a16="http://schemas.microsoft.com/office/drawing/2014/main" id="{44745AB7-AC85-5095-A639-DDCBA712DFD6}"/>
              </a:ext>
            </a:extLst>
          </p:cNvPr>
          <p:cNvSpPr/>
          <p:nvPr/>
        </p:nvSpPr>
        <p:spPr>
          <a:xfrm>
            <a:off x="515937" y="929268"/>
            <a:ext cx="11154344" cy="5780004"/>
          </a:xfrm>
          <a:prstGeom prst="roundRect">
            <a:avLst>
              <a:gd name="adj" fmla="val 5395"/>
            </a:avLst>
          </a:prstGeom>
          <a:solidFill>
            <a:schemeClr val="bg1">
              <a:lumMod val="95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spcAft>
                <a:spcPts val="300"/>
              </a:spcAft>
              <a:buAutoNum type="arabicPeriod"/>
            </a:pPr>
            <a:r>
              <a:rPr lang="fr-FR" sz="3600" b="1" dirty="0">
                <a:solidFill>
                  <a:schemeClr val="tx1"/>
                </a:solidFill>
                <a:latin typeface="Calibri"/>
                <a:ea typeface="Calibri"/>
                <a:cs typeface="Arial"/>
              </a:rPr>
              <a:t>Êtes-vous en phase avec l’approche proposée en matière de pérennité programmatique ?</a:t>
            </a:r>
          </a:p>
          <a:p>
            <a:pPr marL="342900" indent="-342900">
              <a:spcAft>
                <a:spcPts val="300"/>
              </a:spcAft>
              <a:buAutoNum type="arabicPeriod"/>
            </a:pPr>
            <a:endParaRPr lang="fr-FR" sz="3600" b="1" dirty="0">
              <a:solidFill>
                <a:schemeClr val="tx1"/>
              </a:solidFill>
              <a:latin typeface="Calibri"/>
              <a:ea typeface="Calibri"/>
              <a:cs typeface="Arial"/>
            </a:endParaRPr>
          </a:p>
          <a:p>
            <a:pPr marL="342900" indent="-342900">
              <a:spcAft>
                <a:spcPts val="300"/>
              </a:spcAft>
              <a:buAutoNum type="arabicPeriod"/>
            </a:pPr>
            <a:r>
              <a:rPr lang="fr-FR" sz="3600" b="1" dirty="0">
                <a:solidFill>
                  <a:schemeClr val="tx1"/>
                </a:solidFill>
                <a:latin typeface="Calibri"/>
                <a:ea typeface="Calibri"/>
                <a:cs typeface="Arial"/>
              </a:rPr>
              <a:t>2. Anticipez-vous des risques ? Si oui, quelles sont les mesures d’atténuation ?</a:t>
            </a:r>
            <a:r>
              <a:rPr lang="en-US" sz="3600" b="1" dirty="0">
                <a:solidFill>
                  <a:schemeClr val="tx1"/>
                </a:solidFill>
                <a:latin typeface="Calibri"/>
                <a:ea typeface="Calibri"/>
                <a:cs typeface="Arial"/>
              </a:rPr>
              <a:t> </a:t>
            </a:r>
          </a:p>
        </p:txBody>
      </p:sp>
    </p:spTree>
    <p:extLst>
      <p:ext uri="{BB962C8B-B14F-4D97-AF65-F5344CB8AC3E}">
        <p14:creationId xmlns:p14="http://schemas.microsoft.com/office/powerpoint/2010/main" val="3984905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DC4BFB-F136-7076-81BE-0B74E83D74E6}"/>
              </a:ext>
            </a:extLst>
          </p:cNvPr>
          <p:cNvSpPr>
            <a:spLocks noGrp="1"/>
          </p:cNvSpPr>
          <p:nvPr>
            <p:ph type="body" sz="quarter" idx="12"/>
          </p:nvPr>
        </p:nvSpPr>
        <p:spPr/>
        <p:txBody>
          <a:bodyPr>
            <a:normAutofit/>
          </a:bodyPr>
          <a:lstStyle/>
          <a:p>
            <a:r>
              <a:rPr lang="en-US" dirty="0"/>
              <a:t>Examen de la politique de </a:t>
            </a:r>
            <a:r>
              <a:rPr lang="en-US" dirty="0" err="1"/>
              <a:t>financement</a:t>
            </a:r>
            <a:endParaRPr lang="en-US" dirty="0"/>
          </a:p>
          <a:p>
            <a:endParaRPr lang="en-US" dirty="0"/>
          </a:p>
        </p:txBody>
      </p:sp>
      <p:sp>
        <p:nvSpPr>
          <p:cNvPr id="3" name="Text Placeholder 2">
            <a:extLst>
              <a:ext uri="{FF2B5EF4-FFF2-40B4-BE49-F238E27FC236}">
                <a16:creationId xmlns:a16="http://schemas.microsoft.com/office/drawing/2014/main" id="{CCF7818D-2526-C8A5-3C11-71F280C76B6A}"/>
              </a:ext>
            </a:extLst>
          </p:cNvPr>
          <p:cNvSpPr>
            <a:spLocks noGrp="1"/>
          </p:cNvSpPr>
          <p:nvPr>
            <p:ph type="body" sz="quarter" idx="13"/>
          </p:nvPr>
        </p:nvSpPr>
        <p:spPr/>
        <p:txBody>
          <a:bodyPr/>
          <a:lstStyle/>
          <a:p>
            <a:r>
              <a:rPr lang="en-US" dirty="0"/>
              <a:t>HSIS POLICY</a:t>
            </a:r>
          </a:p>
        </p:txBody>
      </p:sp>
      <p:sp>
        <p:nvSpPr>
          <p:cNvPr id="4" name="Text Placeholder 3">
            <a:extLst>
              <a:ext uri="{FF2B5EF4-FFF2-40B4-BE49-F238E27FC236}">
                <a16:creationId xmlns:a16="http://schemas.microsoft.com/office/drawing/2014/main" id="{076E32FF-C6B1-CE1C-7DBF-80CB6A3BBA37}"/>
              </a:ext>
            </a:extLst>
          </p:cNvPr>
          <p:cNvSpPr>
            <a:spLocks noGrp="1"/>
          </p:cNvSpPr>
          <p:nvPr>
            <p:ph type="body" sz="quarter" idx="14"/>
          </p:nvPr>
        </p:nvSpPr>
        <p:spPr/>
        <p:txBody>
          <a:bodyPr/>
          <a:lstStyle/>
          <a:p>
            <a:r>
              <a:rPr lang="en-US" dirty="0"/>
              <a:t>2</a:t>
            </a:r>
          </a:p>
        </p:txBody>
      </p:sp>
    </p:spTree>
    <p:extLst>
      <p:ext uri="{BB962C8B-B14F-4D97-AF65-F5344CB8AC3E}">
        <p14:creationId xmlns:p14="http://schemas.microsoft.com/office/powerpoint/2010/main" val="324174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7AEF56C2-B3B2-09F0-6313-4C700A3476C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1" name="think-cell data - do not delete" hidden="1">
                        <a:extLst>
                          <a:ext uri="{FF2B5EF4-FFF2-40B4-BE49-F238E27FC236}">
                            <a16:creationId xmlns:a16="http://schemas.microsoft.com/office/drawing/2014/main" id="{7AEF56C2-B3B2-09F0-6313-4C700A3476C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ED72BA4-25CC-B8A3-4624-887D1AFD647B}"/>
              </a:ext>
            </a:extLst>
          </p:cNvPr>
          <p:cNvSpPr>
            <a:spLocks noGrp="1"/>
          </p:cNvSpPr>
          <p:nvPr>
            <p:ph type="title"/>
          </p:nvPr>
        </p:nvSpPr>
        <p:spPr>
          <a:xfrm>
            <a:off x="532605" y="379186"/>
            <a:ext cx="11154344" cy="592778"/>
          </a:xfrm>
        </p:spPr>
        <p:txBody>
          <a:bodyPr vert="horz">
            <a:noAutofit/>
          </a:bodyPr>
          <a:lstStyle/>
          <a:p>
            <a:pPr algn="l" rtl="0"/>
            <a:r>
              <a:rPr lang="fr-fr" sz="2400" b="1" i="0" u="none" baseline="0"/>
              <a:t>Compte tenu de la complexité de l’architecture de financement, les objectifs suivants ont guidé les leviers de financement à consolider :</a:t>
            </a:r>
          </a:p>
        </p:txBody>
      </p:sp>
      <p:sp>
        <p:nvSpPr>
          <p:cNvPr id="23" name="TextBox 22">
            <a:extLst>
              <a:ext uri="{FF2B5EF4-FFF2-40B4-BE49-F238E27FC236}">
                <a16:creationId xmlns:a16="http://schemas.microsoft.com/office/drawing/2014/main" id="{B22407E2-57DD-EF72-F8E1-B2D45951B236}"/>
              </a:ext>
            </a:extLst>
          </p:cNvPr>
          <p:cNvSpPr txBox="1"/>
          <p:nvPr/>
        </p:nvSpPr>
        <p:spPr>
          <a:xfrm>
            <a:off x="2455002" y="2156051"/>
            <a:ext cx="9736996" cy="646331"/>
          </a:xfrm>
          <a:prstGeom prst="rect">
            <a:avLst/>
          </a:prstGeom>
          <a:noFill/>
        </p:spPr>
        <p:txBody>
          <a:bodyPr wrap="square">
            <a:spAutoFit/>
          </a:bodyPr>
          <a:lstStyle/>
          <a:p>
            <a:pPr algn="l" rtl="0">
              <a:buClr>
                <a:schemeClr val="accent2"/>
              </a:buClr>
            </a:pPr>
            <a:r>
              <a:rPr lang="fr-fr" sz="1200" b="0" i="0" u="none" baseline="0">
                <a:effectLst/>
                <a:latin typeface="Arial" panose="020B0604020202020204" pitchFamily="34" charset="0"/>
                <a:ea typeface="Calibri" panose="020F0502020204030204" pitchFamily="34" charset="0"/>
                <a:cs typeface="Arial" panose="020B0604020202020204" pitchFamily="34" charset="0"/>
              </a:rPr>
              <a:t>Accroître l’appropriation par les pays en offrant une plus grande flexibilité dans l’utilisation des fonds à l’appui des priorités élaborées au niveau national, conformément aux objectifs de Gavi. </a:t>
            </a:r>
            <a:r>
              <a:rPr lang="fr-fr" sz="1200" b="0" i="0" u="none" baseline="0">
                <a:latin typeface="Arial" panose="020B0604020202020204" pitchFamily="34" charset="0"/>
                <a:ea typeface="Calibri" panose="020F0502020204030204" pitchFamily="34" charset="0"/>
                <a:cs typeface="Arial" panose="020B0604020202020204" pitchFamily="34" charset="0"/>
              </a:rPr>
              <a:t>L’appropriation par les pays aurait également pour objectif d’encourager l’engagement de ressources nationales</a:t>
            </a:r>
            <a:endParaRPr lang="fr-fr" sz="120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938FD2AC-E4E3-EE7E-035D-301206959BF1}"/>
              </a:ext>
            </a:extLst>
          </p:cNvPr>
          <p:cNvSpPr txBox="1"/>
          <p:nvPr/>
        </p:nvSpPr>
        <p:spPr>
          <a:xfrm>
            <a:off x="2450320" y="2900505"/>
            <a:ext cx="9598245" cy="646331"/>
          </a:xfrm>
          <a:prstGeom prst="rect">
            <a:avLst/>
          </a:prstGeom>
          <a:noFill/>
        </p:spPr>
        <p:txBody>
          <a:bodyPr wrap="square">
            <a:spAutoFit/>
          </a:bodyPr>
          <a:lstStyle/>
          <a:p>
            <a:pPr algn="l" rtl="0">
              <a:buClr>
                <a:schemeClr val="accent2"/>
              </a:buClr>
            </a:pPr>
            <a:r>
              <a:rPr lang="fr-fr" sz="1200" b="0" i="0" u="none" kern="100" baseline="0">
                <a:latin typeface="Arial" panose="020B0604020202020204" pitchFamily="34" charset="0"/>
                <a:ea typeface="Arial" panose="020B0604020202020204" pitchFamily="34" charset="0"/>
                <a:cs typeface="Arial" panose="020B0604020202020204" pitchFamily="34" charset="0"/>
              </a:rPr>
              <a:t>Simplifier la structure des subventions de Gavi, améliorer l’efficacité des processus en réduisant la charge administrative et les coûts des transactions pour les pays, les partenaires et le Secrétariat de Gavi. Les gains d’efficacité libèrent des ressources pour se concentrer sur la mise en œuvre</a:t>
            </a:r>
            <a:endParaRPr lang="fr-fr" sz="1200" kern="100">
              <a:effectLst/>
              <a:latin typeface="Arial" panose="020B0604020202020204" pitchFamily="34" charset="0"/>
              <a:ea typeface="Calibri" panose="020F050202020403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B8D2BFDF-853D-B52D-90B1-B4FE63DF9F0D}"/>
              </a:ext>
            </a:extLst>
          </p:cNvPr>
          <p:cNvSpPr txBox="1"/>
          <p:nvPr/>
        </p:nvSpPr>
        <p:spPr>
          <a:xfrm>
            <a:off x="2400634" y="3690544"/>
            <a:ext cx="9218176" cy="473271"/>
          </a:xfrm>
          <a:prstGeom prst="rect">
            <a:avLst/>
          </a:prstGeom>
          <a:noFill/>
        </p:spPr>
        <p:txBody>
          <a:bodyPr wrap="square">
            <a:spAutoFit/>
          </a:bodyPr>
          <a:lstStyle/>
          <a:p>
            <a:pPr algn="l" rtl="0">
              <a:lnSpc>
                <a:spcPct val="107000"/>
              </a:lnSpc>
              <a:buClr>
                <a:schemeClr val="accent2"/>
              </a:buClr>
            </a:pPr>
            <a:r>
              <a:rPr lang="fr-fr" sz="1200" b="0" i="0" u="none" baseline="0">
                <a:solidFill>
                  <a:schemeClr val="tx1"/>
                </a:solidFill>
                <a:latin typeface="Arial"/>
                <a:ea typeface="Arial"/>
                <a:cs typeface="Arial"/>
              </a:rPr>
              <a:t>Améliorer la visibilité et soutenir la compréhension des investissements de Gavi par les pays, y compris le financement total disponible pour les pays et les règles et réglementations des leviers restants</a:t>
            </a:r>
            <a:endParaRPr lang="fr-fr" sz="1200" kern="100">
              <a:effectLst/>
              <a:latin typeface="Arial" panose="020B0604020202020204" pitchFamily="34" charset="0"/>
              <a:ea typeface="Calibri" panose="020F050202020403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B652E782-F96A-CD8B-71C8-2F83F5A2365A}"/>
              </a:ext>
            </a:extLst>
          </p:cNvPr>
          <p:cNvSpPr txBox="1"/>
          <p:nvPr/>
        </p:nvSpPr>
        <p:spPr>
          <a:xfrm>
            <a:off x="2450321" y="4468055"/>
            <a:ext cx="9212032" cy="461665"/>
          </a:xfrm>
          <a:prstGeom prst="rect">
            <a:avLst/>
          </a:prstGeom>
          <a:noFill/>
        </p:spPr>
        <p:txBody>
          <a:bodyPr wrap="square">
            <a:spAutoFit/>
          </a:bodyPr>
          <a:lstStyle/>
          <a:p>
            <a:pPr algn="l" rtl="0">
              <a:buClr>
                <a:schemeClr val="accent2"/>
              </a:buClr>
            </a:pPr>
            <a:r>
              <a:rPr lang="fr-fr" sz="1200" b="0" i="0" u="none" kern="100" baseline="0">
                <a:latin typeface="Arial" panose="020B0604020202020204" pitchFamily="34" charset="0"/>
                <a:ea typeface="Arial" panose="020B0604020202020204" pitchFamily="34" charset="0"/>
                <a:cs typeface="Arial" panose="020B0604020202020204" pitchFamily="34" charset="0"/>
              </a:rPr>
              <a:t>Accroître l’agilité pour répondre à l’évolution des contextes et des besoins des pays, en permettant des ajustements et une réallocation des fonds aux priorités urgentes.</a:t>
            </a:r>
          </a:p>
        </p:txBody>
      </p:sp>
      <p:sp>
        <p:nvSpPr>
          <p:cNvPr id="27" name="TextBox 26">
            <a:extLst>
              <a:ext uri="{FF2B5EF4-FFF2-40B4-BE49-F238E27FC236}">
                <a16:creationId xmlns:a16="http://schemas.microsoft.com/office/drawing/2014/main" id="{D5CD1570-B065-B211-E651-53A56BC7EEA8}"/>
              </a:ext>
            </a:extLst>
          </p:cNvPr>
          <p:cNvSpPr txBox="1"/>
          <p:nvPr/>
        </p:nvSpPr>
        <p:spPr>
          <a:xfrm>
            <a:off x="2406778" y="5297880"/>
            <a:ext cx="9212032" cy="461665"/>
          </a:xfrm>
          <a:prstGeom prst="rect">
            <a:avLst/>
          </a:prstGeom>
          <a:noFill/>
        </p:spPr>
        <p:txBody>
          <a:bodyPr wrap="square">
            <a:spAutoFit/>
          </a:bodyPr>
          <a:lstStyle/>
          <a:p>
            <a:pPr algn="l" rtl="0">
              <a:buClr>
                <a:schemeClr val="bg1">
                  <a:lumMod val="65000"/>
                </a:schemeClr>
              </a:buClr>
              <a:defRPr/>
            </a:pPr>
            <a:r>
              <a:rPr kumimoji="0" lang="fr-fr" sz="12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rPr>
              <a:t>Promouvoir une perspective holistique du continuum de la vaccination</a:t>
            </a:r>
            <a:r>
              <a:rPr lang="fr-fr" sz="1200" b="0" i="0" u="none" baseline="0">
                <a:solidFill>
                  <a:srgbClr val="000000"/>
                </a:solidFill>
                <a:latin typeface="Arial" panose="020B0604020202020204" pitchFamily="34" charset="0"/>
                <a:ea typeface="Arial" panose="020B0604020202020204" pitchFamily="34" charset="0"/>
                <a:cs typeface="Arial" panose="020B0604020202020204" pitchFamily="34" charset="0"/>
              </a:rPr>
              <a:t>, de l’introduction à l’extension de l’utilisation et jusqu’à l’atteinte des communautés « zéro dose », en réduisant les approches cloisonnées et en encourageant la planification intégrée. </a:t>
            </a:r>
            <a:endParaRPr kumimoji="0" lang="fr-fr" sz="1200" i="0" u="none" strike="sngStrike" kern="1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cxnSp>
        <p:nvCxnSpPr>
          <p:cNvPr id="29" name="Straight Arrow Connector 28">
            <a:extLst>
              <a:ext uri="{FF2B5EF4-FFF2-40B4-BE49-F238E27FC236}">
                <a16:creationId xmlns:a16="http://schemas.microsoft.com/office/drawing/2014/main" id="{A8711A56-EC24-C15E-8035-570BE35A68A0}"/>
              </a:ext>
            </a:extLst>
          </p:cNvPr>
          <p:cNvCxnSpPr>
            <a:cxnSpLocks/>
          </p:cNvCxnSpPr>
          <p:nvPr/>
        </p:nvCxnSpPr>
        <p:spPr>
          <a:xfrm flipV="1">
            <a:off x="574076" y="1412951"/>
            <a:ext cx="0" cy="4570599"/>
          </a:xfrm>
          <a:prstGeom prst="straightConnector1">
            <a:avLst/>
          </a:prstGeom>
          <a:ln w="1905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94A0A82-4989-93F2-28C7-A75407510CA6}"/>
              </a:ext>
            </a:extLst>
          </p:cNvPr>
          <p:cNvSpPr txBox="1"/>
          <p:nvPr/>
        </p:nvSpPr>
        <p:spPr>
          <a:xfrm rot="16200000">
            <a:off x="-427160" y="3559750"/>
            <a:ext cx="1595490" cy="276999"/>
          </a:xfrm>
          <a:prstGeom prst="rect">
            <a:avLst/>
          </a:prstGeom>
          <a:noFill/>
        </p:spPr>
        <p:txBody>
          <a:bodyPr wrap="square" rtlCol="0">
            <a:spAutoFit/>
          </a:bodyPr>
          <a:lstStyle/>
          <a:p>
            <a:pPr algn="ctr" rtl="0"/>
            <a:r>
              <a:rPr lang="fr-fr" sz="1200" b="1" i="0" u="none" baseline="0">
                <a:solidFill>
                  <a:schemeClr val="accent2"/>
                </a:solidFill>
                <a:latin typeface="Arial" panose="020B0604020202020204" pitchFamily="34" charset="0"/>
                <a:ea typeface="Arial" panose="020B0604020202020204" pitchFamily="34" charset="0"/>
                <a:cs typeface="Arial" panose="020B0604020202020204" pitchFamily="34" charset="0"/>
              </a:rPr>
              <a:t>Objectifs</a:t>
            </a:r>
          </a:p>
        </p:txBody>
      </p:sp>
      <p:sp>
        <p:nvSpPr>
          <p:cNvPr id="17" name="Rectangle 16">
            <a:extLst>
              <a:ext uri="{FF2B5EF4-FFF2-40B4-BE49-F238E27FC236}">
                <a16:creationId xmlns:a16="http://schemas.microsoft.com/office/drawing/2014/main" id="{01380FDF-7E0B-3CE0-E19A-EDCB037ACE22}"/>
              </a:ext>
            </a:extLst>
          </p:cNvPr>
          <p:cNvSpPr/>
          <p:nvPr/>
        </p:nvSpPr>
        <p:spPr>
          <a:xfrm>
            <a:off x="747076" y="2163201"/>
            <a:ext cx="1653557" cy="5740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a:ln>
                  <a:noFill/>
                </a:ln>
                <a:solidFill>
                  <a:srgbClr val="FFFFFF"/>
                </a:solidFill>
                <a:effectLst/>
                <a:uLnTx/>
                <a:uFillTx/>
                <a:latin typeface="Arial" panose="020B0604020202020204" pitchFamily="34" charset="0"/>
                <a:ea typeface="+mn-ea"/>
                <a:cs typeface="Arial" panose="020B0604020202020204" pitchFamily="34" charset="0"/>
              </a:rPr>
              <a:t>Appropriation par le pays</a:t>
            </a:r>
          </a:p>
        </p:txBody>
      </p:sp>
      <p:sp>
        <p:nvSpPr>
          <p:cNvPr id="18" name="Rectangle 17">
            <a:extLst>
              <a:ext uri="{FF2B5EF4-FFF2-40B4-BE49-F238E27FC236}">
                <a16:creationId xmlns:a16="http://schemas.microsoft.com/office/drawing/2014/main" id="{0F209779-A9F5-37C0-F1B5-5CEA965625B3}"/>
              </a:ext>
            </a:extLst>
          </p:cNvPr>
          <p:cNvSpPr/>
          <p:nvPr/>
        </p:nvSpPr>
        <p:spPr>
          <a:xfrm>
            <a:off x="747076" y="2909681"/>
            <a:ext cx="1653555" cy="56100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a:ln>
                  <a:noFill/>
                </a:ln>
                <a:solidFill>
                  <a:srgbClr val="FFFFFF"/>
                </a:solidFill>
                <a:effectLst/>
                <a:uLnTx/>
                <a:uFillTx/>
                <a:latin typeface="Arial" panose="020B0604020202020204" pitchFamily="34" charset="0"/>
                <a:ea typeface="+mn-ea"/>
                <a:cs typeface="Arial" panose="020B0604020202020204" pitchFamily="34" charset="0"/>
              </a:rPr>
              <a:t>Simplicité</a:t>
            </a:r>
          </a:p>
        </p:txBody>
      </p:sp>
      <p:sp>
        <p:nvSpPr>
          <p:cNvPr id="19" name="Rectangle 18">
            <a:extLst>
              <a:ext uri="{FF2B5EF4-FFF2-40B4-BE49-F238E27FC236}">
                <a16:creationId xmlns:a16="http://schemas.microsoft.com/office/drawing/2014/main" id="{6A838AD2-F9A8-51D0-09DD-5262BE5BA242}"/>
              </a:ext>
            </a:extLst>
          </p:cNvPr>
          <p:cNvSpPr/>
          <p:nvPr/>
        </p:nvSpPr>
        <p:spPr>
          <a:xfrm>
            <a:off x="747077" y="5225594"/>
            <a:ext cx="1653547" cy="67338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i="0" u="none" baseline="0">
                <a:solidFill>
                  <a:srgbClr val="FFFFFF"/>
                </a:solidFill>
                <a:latin typeface="Arial" panose="020B0604020202020204" pitchFamily="34" charset="0"/>
                <a:ea typeface="Arial" panose="020B0604020202020204" pitchFamily="34" charset="0"/>
                <a:cs typeface="Arial" panose="020B0604020202020204" pitchFamily="34" charset="0"/>
              </a:rPr>
              <a:t>Perspective holistique</a:t>
            </a:r>
            <a:endParaRPr kumimoji="0" lang="fr-fr"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 name="Rectangle 30">
            <a:extLst>
              <a:ext uri="{FF2B5EF4-FFF2-40B4-BE49-F238E27FC236}">
                <a16:creationId xmlns:a16="http://schemas.microsoft.com/office/drawing/2014/main" id="{9BF691B3-E84C-9CD3-F771-097A5D0DFF2F}"/>
              </a:ext>
            </a:extLst>
          </p:cNvPr>
          <p:cNvSpPr/>
          <p:nvPr/>
        </p:nvSpPr>
        <p:spPr>
          <a:xfrm>
            <a:off x="747076" y="3681652"/>
            <a:ext cx="1653554" cy="56100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a:ln>
                  <a:noFill/>
                </a:ln>
                <a:solidFill>
                  <a:srgbClr val="FFFFFF"/>
                </a:solidFill>
                <a:effectLst/>
                <a:uLnTx/>
                <a:uFillTx/>
                <a:latin typeface="Arial" panose="020B0604020202020204" pitchFamily="34" charset="0"/>
                <a:ea typeface="+mn-ea"/>
                <a:cs typeface="Arial" panose="020B0604020202020204" pitchFamily="34" charset="0"/>
              </a:rPr>
              <a:t>Transparence </a:t>
            </a:r>
          </a:p>
        </p:txBody>
      </p:sp>
      <p:sp>
        <p:nvSpPr>
          <p:cNvPr id="32" name="Rectangle 31">
            <a:extLst>
              <a:ext uri="{FF2B5EF4-FFF2-40B4-BE49-F238E27FC236}">
                <a16:creationId xmlns:a16="http://schemas.microsoft.com/office/drawing/2014/main" id="{FD08D4F6-6CAE-56E5-D659-CAD840E86042}"/>
              </a:ext>
            </a:extLst>
          </p:cNvPr>
          <p:cNvSpPr/>
          <p:nvPr/>
        </p:nvSpPr>
        <p:spPr>
          <a:xfrm>
            <a:off x="747077" y="4453623"/>
            <a:ext cx="1653549" cy="56100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i="0" u="none" baseline="0">
                <a:solidFill>
                  <a:srgbClr val="FFFFFF"/>
                </a:solidFill>
                <a:latin typeface="Arial" panose="020B0604020202020204" pitchFamily="34" charset="0"/>
                <a:ea typeface="Arial" panose="020B0604020202020204" pitchFamily="34" charset="0"/>
                <a:cs typeface="Arial" panose="020B0604020202020204" pitchFamily="34" charset="0"/>
              </a:rPr>
              <a:t>Agilité</a:t>
            </a:r>
            <a:endParaRPr kumimoji="0" lang="fr-fr"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4C15BCDA-5923-D98E-09FA-E4FF84511C41}"/>
              </a:ext>
            </a:extLst>
          </p:cNvPr>
          <p:cNvSpPr/>
          <p:nvPr/>
        </p:nvSpPr>
        <p:spPr>
          <a:xfrm>
            <a:off x="747078" y="1471310"/>
            <a:ext cx="1653546" cy="56100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a:ln>
                  <a:noFill/>
                </a:ln>
                <a:solidFill>
                  <a:srgbClr val="FFFFFF"/>
                </a:solidFill>
                <a:effectLst/>
                <a:uLnTx/>
                <a:uFillTx/>
                <a:latin typeface="Arial" panose="020B0604020202020204" pitchFamily="34" charset="0"/>
                <a:ea typeface="+mn-ea"/>
                <a:cs typeface="Arial" panose="020B0604020202020204" pitchFamily="34" charset="0"/>
              </a:rPr>
              <a:t>Focus stratégique</a:t>
            </a:r>
          </a:p>
        </p:txBody>
      </p:sp>
      <p:cxnSp>
        <p:nvCxnSpPr>
          <p:cNvPr id="20" name="Straight Connector 19">
            <a:extLst>
              <a:ext uri="{FF2B5EF4-FFF2-40B4-BE49-F238E27FC236}">
                <a16:creationId xmlns:a16="http://schemas.microsoft.com/office/drawing/2014/main" id="{D8F84F7A-38D2-72E1-0F43-A398CFB5C942}"/>
              </a:ext>
            </a:extLst>
          </p:cNvPr>
          <p:cNvCxnSpPr>
            <a:cxnSpLocks/>
          </p:cNvCxnSpPr>
          <p:nvPr/>
        </p:nvCxnSpPr>
        <p:spPr>
          <a:xfrm flipV="1">
            <a:off x="740924" y="4327221"/>
            <a:ext cx="10921430" cy="4183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B79DDC8-0761-9059-CA0C-D9B03447F829}"/>
              </a:ext>
            </a:extLst>
          </p:cNvPr>
          <p:cNvCxnSpPr>
            <a:cxnSpLocks/>
          </p:cNvCxnSpPr>
          <p:nvPr/>
        </p:nvCxnSpPr>
        <p:spPr>
          <a:xfrm flipV="1">
            <a:off x="740924" y="2783279"/>
            <a:ext cx="10921430" cy="4183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113CEB-DC19-02DB-8548-2B54E8467DC0}"/>
              </a:ext>
            </a:extLst>
          </p:cNvPr>
          <p:cNvCxnSpPr>
            <a:cxnSpLocks/>
          </p:cNvCxnSpPr>
          <p:nvPr/>
        </p:nvCxnSpPr>
        <p:spPr>
          <a:xfrm flipV="1">
            <a:off x="740924" y="3555250"/>
            <a:ext cx="10921430" cy="4183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270322C-B65D-F76C-2DDA-C6783AEA9B14}"/>
              </a:ext>
            </a:extLst>
          </p:cNvPr>
          <p:cNvCxnSpPr>
            <a:cxnSpLocks/>
          </p:cNvCxnSpPr>
          <p:nvPr/>
        </p:nvCxnSpPr>
        <p:spPr>
          <a:xfrm flipV="1">
            <a:off x="740924" y="5099192"/>
            <a:ext cx="10921430" cy="4183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B9EEFC3-3C48-1C44-5118-1E95317B4E18}"/>
              </a:ext>
            </a:extLst>
          </p:cNvPr>
          <p:cNvCxnSpPr>
            <a:cxnSpLocks/>
          </p:cNvCxnSpPr>
          <p:nvPr/>
        </p:nvCxnSpPr>
        <p:spPr>
          <a:xfrm>
            <a:off x="740923" y="5983550"/>
            <a:ext cx="10877001" cy="447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9363B34-D596-4CF4-9F06-ACA83FA53F77}"/>
              </a:ext>
            </a:extLst>
          </p:cNvPr>
          <p:cNvSpPr txBox="1"/>
          <p:nvPr/>
        </p:nvSpPr>
        <p:spPr>
          <a:xfrm>
            <a:off x="2405892" y="1483504"/>
            <a:ext cx="9212032" cy="646331"/>
          </a:xfrm>
          <a:prstGeom prst="rect">
            <a:avLst/>
          </a:prstGeom>
          <a:noFill/>
        </p:spPr>
        <p:txBody>
          <a:bodyPr wrap="square">
            <a:spAutoFit/>
          </a:bodyPr>
          <a:lstStyle/>
          <a:p>
            <a:pPr algn="l" rtl="0">
              <a:buClr>
                <a:schemeClr val="bg1">
                  <a:lumMod val="65000"/>
                </a:schemeClr>
              </a:buClr>
              <a:defRPr/>
            </a:pPr>
            <a:r>
              <a:rPr lang="fr-fr" sz="1200" b="0" i="0" u="none" baseline="0">
                <a:solidFill>
                  <a:srgbClr val="000000"/>
                </a:solidFill>
                <a:latin typeface="Arial" panose="020B0604020202020204" pitchFamily="34" charset="0"/>
                <a:ea typeface="Arial" panose="020B0604020202020204" pitchFamily="34" charset="0"/>
                <a:cs typeface="Arial" panose="020B0604020202020204" pitchFamily="34" charset="0"/>
              </a:rPr>
              <a:t>Veiller</a:t>
            </a:r>
            <a:r>
              <a:rPr kumimoji="0" lang="fr-fr" sz="12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rPr>
              <a:t> à la capacité de Gavi à avoir un impact sur ses objectifs stratégiques conformément aux priorités du pays, en orientant les investissements sur des priorités essentielles, notamment le façonnage du marché, le suivi et l’établissement de rapports sur les investissements</a:t>
            </a:r>
          </a:p>
        </p:txBody>
      </p:sp>
      <p:cxnSp>
        <p:nvCxnSpPr>
          <p:cNvPr id="3" name="Straight Connector 2">
            <a:extLst>
              <a:ext uri="{FF2B5EF4-FFF2-40B4-BE49-F238E27FC236}">
                <a16:creationId xmlns:a16="http://schemas.microsoft.com/office/drawing/2014/main" id="{5443A275-63A1-8225-0578-6330CF1DB9C1}"/>
              </a:ext>
            </a:extLst>
          </p:cNvPr>
          <p:cNvCxnSpPr>
            <a:cxnSpLocks/>
          </p:cNvCxnSpPr>
          <p:nvPr/>
        </p:nvCxnSpPr>
        <p:spPr>
          <a:xfrm flipV="1">
            <a:off x="740923" y="2036333"/>
            <a:ext cx="10921430" cy="4183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2EA19A7-1E7A-8A60-A393-84D1CFA9B24E}"/>
              </a:ext>
            </a:extLst>
          </p:cNvPr>
          <p:cNvSpPr/>
          <p:nvPr/>
        </p:nvSpPr>
        <p:spPr>
          <a:xfrm>
            <a:off x="747069" y="2121518"/>
            <a:ext cx="1653557" cy="5740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a:ln>
                  <a:noFill/>
                </a:ln>
                <a:solidFill>
                  <a:srgbClr val="FFFFFF"/>
                </a:solidFill>
                <a:effectLst/>
                <a:uLnTx/>
                <a:uFillTx/>
                <a:latin typeface="Arial" panose="020B0604020202020204" pitchFamily="34" charset="0"/>
                <a:ea typeface="+mn-ea"/>
                <a:cs typeface="Arial" panose="020B0604020202020204" pitchFamily="34" charset="0"/>
              </a:rPr>
              <a:t>Appropriation par le pays</a:t>
            </a:r>
          </a:p>
        </p:txBody>
      </p:sp>
      <p:sp>
        <p:nvSpPr>
          <p:cNvPr id="8" name="Rectangle 7">
            <a:extLst>
              <a:ext uri="{FF2B5EF4-FFF2-40B4-BE49-F238E27FC236}">
                <a16:creationId xmlns:a16="http://schemas.microsoft.com/office/drawing/2014/main" id="{1CB67D13-9667-0E89-B5D1-B00BFA70F1D2}"/>
              </a:ext>
            </a:extLst>
          </p:cNvPr>
          <p:cNvSpPr/>
          <p:nvPr/>
        </p:nvSpPr>
        <p:spPr>
          <a:xfrm>
            <a:off x="747069" y="2867998"/>
            <a:ext cx="1653555" cy="56100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a:ln>
                  <a:noFill/>
                </a:ln>
                <a:solidFill>
                  <a:srgbClr val="FFFFFF"/>
                </a:solidFill>
                <a:effectLst/>
                <a:uLnTx/>
                <a:uFillTx/>
                <a:latin typeface="Arial" panose="020B0604020202020204" pitchFamily="34" charset="0"/>
                <a:ea typeface="+mn-ea"/>
                <a:cs typeface="Arial" panose="020B0604020202020204" pitchFamily="34" charset="0"/>
              </a:rPr>
              <a:t>Simplicité</a:t>
            </a:r>
          </a:p>
        </p:txBody>
      </p:sp>
      <p:sp>
        <p:nvSpPr>
          <p:cNvPr id="9" name="Rectangle 8">
            <a:extLst>
              <a:ext uri="{FF2B5EF4-FFF2-40B4-BE49-F238E27FC236}">
                <a16:creationId xmlns:a16="http://schemas.microsoft.com/office/drawing/2014/main" id="{5C5EDA8A-396B-20A3-892B-424DD79DF2AC}"/>
              </a:ext>
            </a:extLst>
          </p:cNvPr>
          <p:cNvSpPr/>
          <p:nvPr/>
        </p:nvSpPr>
        <p:spPr>
          <a:xfrm>
            <a:off x="747071" y="1429627"/>
            <a:ext cx="1653546" cy="56100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a:ln>
                  <a:noFill/>
                </a:ln>
                <a:solidFill>
                  <a:srgbClr val="FFFFFF"/>
                </a:solidFill>
                <a:effectLst/>
                <a:uLnTx/>
                <a:uFillTx/>
                <a:latin typeface="Arial" panose="020B0604020202020204" pitchFamily="34" charset="0"/>
                <a:ea typeface="+mn-ea"/>
                <a:cs typeface="Arial" panose="020B0604020202020204" pitchFamily="34" charset="0"/>
              </a:rPr>
              <a:t>Focus stratégique</a:t>
            </a:r>
          </a:p>
        </p:txBody>
      </p:sp>
      <p:sp>
        <p:nvSpPr>
          <p:cNvPr id="4" name="Footer Placeholder 2">
            <a:extLst>
              <a:ext uri="{FF2B5EF4-FFF2-40B4-BE49-F238E27FC236}">
                <a16:creationId xmlns:a16="http://schemas.microsoft.com/office/drawing/2014/main" id="{54FED185-3414-9D89-54AE-2CF717FDD3E3}"/>
              </a:ext>
            </a:extLst>
          </p:cNvPr>
          <p:cNvSpPr>
            <a:spLocks noGrp="1"/>
          </p:cNvSpPr>
          <p:nvPr>
            <p:ph type="ftr" sz="quarter" idx="11"/>
          </p:nvPr>
        </p:nvSpPr>
        <p:spPr>
          <a:xfrm>
            <a:off x="777567" y="6353142"/>
            <a:ext cx="4114800" cy="136526"/>
          </a:xfrm>
        </p:spPr>
        <p:txBody>
          <a:bodyPr/>
          <a:lstStyle/>
          <a:p>
            <a:pPr algn="l" rtl="0"/>
            <a:r>
              <a:rPr lang="fr-fr" b="0" i="0" u="none" baseline="0">
                <a:latin typeface="Arial"/>
                <a:cs typeface="Arial"/>
              </a:rPr>
              <a:t>Cons</a:t>
            </a:r>
            <a:r>
              <a:rPr lang="fr-fr">
                <a:latin typeface="Arial"/>
                <a:cs typeface="Arial"/>
              </a:rPr>
              <a:t>ultation, Août 2024</a:t>
            </a:r>
            <a:r>
              <a:rPr lang="fr-fr" b="0" i="0" u="none" baseline="0">
                <a:latin typeface="Arial"/>
                <a:cs typeface="Arial"/>
              </a:rPr>
              <a:t> – Document confidentiel</a:t>
            </a:r>
            <a:endParaRPr lang="fr-fr" b="0" i="0" u="none" baseline="0"/>
          </a:p>
        </p:txBody>
      </p:sp>
      <p:sp>
        <p:nvSpPr>
          <p:cNvPr id="5" name="Slide Number Placeholder 6">
            <a:extLst>
              <a:ext uri="{FF2B5EF4-FFF2-40B4-BE49-F238E27FC236}">
                <a16:creationId xmlns:a16="http://schemas.microsoft.com/office/drawing/2014/main" id="{9BFB9DE2-3FB9-50EB-ECE9-128B531BEE90}"/>
              </a:ext>
            </a:extLst>
          </p:cNvPr>
          <p:cNvSpPr>
            <a:spLocks noGrp="1"/>
          </p:cNvSpPr>
          <p:nvPr>
            <p:ph type="sldNum" sz="quarter" idx="12"/>
          </p:nvPr>
        </p:nvSpPr>
        <p:spPr>
          <a:xfrm>
            <a:off x="515939" y="6353143"/>
            <a:ext cx="261631" cy="136527"/>
          </a:xfrm>
        </p:spPr>
        <p:txBody>
          <a:bodyPr/>
          <a:lstStyle/>
          <a:p>
            <a:pPr algn="l" rtl="0"/>
            <a:fld id="{AB746B08-255A-2748-8A21-40BE94A17FD1}" type="slidenum">
              <a:rPr>
                <a:solidFill>
                  <a:schemeClr val="tx1">
                    <a:lumMod val="50000"/>
                    <a:lumOff val="50000"/>
                  </a:schemeClr>
                </a:solidFill>
              </a:rPr>
              <a:pPr algn="l" rtl="0"/>
              <a:t>13</a:t>
            </a:fld>
            <a:endParaRPr lang="fr-fr">
              <a:solidFill>
                <a:schemeClr val="tx1">
                  <a:lumMod val="50000"/>
                  <a:lumOff val="50000"/>
                </a:schemeClr>
              </a:solidFill>
            </a:endParaRPr>
          </a:p>
        </p:txBody>
      </p:sp>
    </p:spTree>
    <p:extLst>
      <p:ext uri="{BB962C8B-B14F-4D97-AF65-F5344CB8AC3E}">
        <p14:creationId xmlns:p14="http://schemas.microsoft.com/office/powerpoint/2010/main" val="1941445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think-cell data - do not delete" hidden="1">
            <a:extLst>
              <a:ext uri="{FF2B5EF4-FFF2-40B4-BE49-F238E27FC236}">
                <a16:creationId xmlns:a16="http://schemas.microsoft.com/office/drawing/2014/main" id="{1AE6D8F7-421A-887F-C120-B6C5DB3ABED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49" name="think-cell data - do not delete" hidden="1">
                        <a:extLst>
                          <a:ext uri="{FF2B5EF4-FFF2-40B4-BE49-F238E27FC236}">
                            <a16:creationId xmlns:a16="http://schemas.microsoft.com/office/drawing/2014/main" id="{1AE6D8F7-421A-887F-C120-B6C5DB3ABED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8" name="Freeform: Shape 57">
            <a:extLst>
              <a:ext uri="{FF2B5EF4-FFF2-40B4-BE49-F238E27FC236}">
                <a16:creationId xmlns:a16="http://schemas.microsoft.com/office/drawing/2014/main" id="{9FD55D3C-AC8B-121A-738D-59E3282E64FE}"/>
              </a:ext>
            </a:extLst>
          </p:cNvPr>
          <p:cNvSpPr/>
          <p:nvPr/>
        </p:nvSpPr>
        <p:spPr>
          <a:xfrm>
            <a:off x="2701" y="2443441"/>
            <a:ext cx="5459760" cy="2357837"/>
          </a:xfrm>
          <a:custGeom>
            <a:avLst/>
            <a:gdLst>
              <a:gd name="connsiteX0" fmla="*/ 0 w 5396802"/>
              <a:gd name="connsiteY0" fmla="*/ 0 h 3092157"/>
              <a:gd name="connsiteX1" fmla="*/ 4038048 w 5396802"/>
              <a:gd name="connsiteY1" fmla="*/ 0 h 3092157"/>
              <a:gd name="connsiteX2" fmla="*/ 4038048 w 5396802"/>
              <a:gd name="connsiteY2" fmla="*/ 600545 h 3092157"/>
              <a:gd name="connsiteX3" fmla="*/ 5396802 w 5396802"/>
              <a:gd name="connsiteY3" fmla="*/ 600545 h 3092157"/>
              <a:gd name="connsiteX4" fmla="*/ 5396802 w 5396802"/>
              <a:gd name="connsiteY4" fmla="*/ 2400931 h 3092157"/>
              <a:gd name="connsiteX5" fmla="*/ 3488085 w 5396802"/>
              <a:gd name="connsiteY5" fmla="*/ 2400931 h 3092157"/>
              <a:gd name="connsiteX6" fmla="*/ 3488085 w 5396802"/>
              <a:gd name="connsiteY6" fmla="*/ 3092157 h 3092157"/>
              <a:gd name="connsiteX7" fmla="*/ 0 w 5396802"/>
              <a:gd name="connsiteY7" fmla="*/ 3092157 h 3092157"/>
              <a:gd name="connsiteX8" fmla="*/ 0 w 5396802"/>
              <a:gd name="connsiteY8" fmla="*/ 2400931 h 3092157"/>
              <a:gd name="connsiteX9" fmla="*/ 0 w 5396802"/>
              <a:gd name="connsiteY9" fmla="*/ 1800386 h 3092157"/>
              <a:gd name="connsiteX10" fmla="*/ 0 w 5396802"/>
              <a:gd name="connsiteY10" fmla="*/ 1291771 h 3092157"/>
              <a:gd name="connsiteX11" fmla="*/ 0 w 5396802"/>
              <a:gd name="connsiteY11" fmla="*/ 600545 h 3092157"/>
              <a:gd name="connsiteX0" fmla="*/ 47625 w 5444427"/>
              <a:gd name="connsiteY0" fmla="*/ 0 h 3092157"/>
              <a:gd name="connsiteX1" fmla="*/ 4085673 w 5444427"/>
              <a:gd name="connsiteY1" fmla="*/ 0 h 3092157"/>
              <a:gd name="connsiteX2" fmla="*/ 4085673 w 5444427"/>
              <a:gd name="connsiteY2" fmla="*/ 600545 h 3092157"/>
              <a:gd name="connsiteX3" fmla="*/ 5444427 w 5444427"/>
              <a:gd name="connsiteY3" fmla="*/ 600545 h 3092157"/>
              <a:gd name="connsiteX4" fmla="*/ 5444427 w 5444427"/>
              <a:gd name="connsiteY4" fmla="*/ 2400931 h 3092157"/>
              <a:gd name="connsiteX5" fmla="*/ 3535710 w 5444427"/>
              <a:gd name="connsiteY5" fmla="*/ 2400931 h 3092157"/>
              <a:gd name="connsiteX6" fmla="*/ 3535710 w 5444427"/>
              <a:gd name="connsiteY6" fmla="*/ 3092157 h 3092157"/>
              <a:gd name="connsiteX7" fmla="*/ 0 w 5444427"/>
              <a:gd name="connsiteY7" fmla="*/ 2406357 h 3092157"/>
              <a:gd name="connsiteX8" fmla="*/ 47625 w 5444427"/>
              <a:gd name="connsiteY8" fmla="*/ 2400931 h 3092157"/>
              <a:gd name="connsiteX9" fmla="*/ 47625 w 5444427"/>
              <a:gd name="connsiteY9" fmla="*/ 1800386 h 3092157"/>
              <a:gd name="connsiteX10" fmla="*/ 47625 w 5444427"/>
              <a:gd name="connsiteY10" fmla="*/ 1291771 h 3092157"/>
              <a:gd name="connsiteX11" fmla="*/ 47625 w 5444427"/>
              <a:gd name="connsiteY11" fmla="*/ 600545 h 3092157"/>
              <a:gd name="connsiteX12" fmla="*/ 47625 w 5444427"/>
              <a:gd name="connsiteY12" fmla="*/ 0 h 3092157"/>
              <a:gd name="connsiteX0" fmla="*/ 47625 w 5444427"/>
              <a:gd name="connsiteY0" fmla="*/ 0 h 2473032"/>
              <a:gd name="connsiteX1" fmla="*/ 4085673 w 5444427"/>
              <a:gd name="connsiteY1" fmla="*/ 0 h 2473032"/>
              <a:gd name="connsiteX2" fmla="*/ 4085673 w 5444427"/>
              <a:gd name="connsiteY2" fmla="*/ 600545 h 2473032"/>
              <a:gd name="connsiteX3" fmla="*/ 5444427 w 5444427"/>
              <a:gd name="connsiteY3" fmla="*/ 600545 h 2473032"/>
              <a:gd name="connsiteX4" fmla="*/ 5444427 w 5444427"/>
              <a:gd name="connsiteY4" fmla="*/ 2400931 h 2473032"/>
              <a:gd name="connsiteX5" fmla="*/ 3535710 w 5444427"/>
              <a:gd name="connsiteY5" fmla="*/ 2400931 h 2473032"/>
              <a:gd name="connsiteX6" fmla="*/ 3497610 w 5444427"/>
              <a:gd name="connsiteY6" fmla="*/ 2473032 h 2473032"/>
              <a:gd name="connsiteX7" fmla="*/ 0 w 5444427"/>
              <a:gd name="connsiteY7" fmla="*/ 2406357 h 2473032"/>
              <a:gd name="connsiteX8" fmla="*/ 47625 w 5444427"/>
              <a:gd name="connsiteY8" fmla="*/ 2400931 h 2473032"/>
              <a:gd name="connsiteX9" fmla="*/ 47625 w 5444427"/>
              <a:gd name="connsiteY9" fmla="*/ 1800386 h 2473032"/>
              <a:gd name="connsiteX10" fmla="*/ 47625 w 5444427"/>
              <a:gd name="connsiteY10" fmla="*/ 1291771 h 2473032"/>
              <a:gd name="connsiteX11" fmla="*/ 47625 w 5444427"/>
              <a:gd name="connsiteY11" fmla="*/ 600545 h 2473032"/>
              <a:gd name="connsiteX12" fmla="*/ 47625 w 5444427"/>
              <a:gd name="connsiteY12" fmla="*/ 0 h 2473032"/>
              <a:gd name="connsiteX0" fmla="*/ 47625 w 5444427"/>
              <a:gd name="connsiteY0" fmla="*/ 0 h 2415882"/>
              <a:gd name="connsiteX1" fmla="*/ 4085673 w 5444427"/>
              <a:gd name="connsiteY1" fmla="*/ 0 h 2415882"/>
              <a:gd name="connsiteX2" fmla="*/ 4085673 w 5444427"/>
              <a:gd name="connsiteY2" fmla="*/ 600545 h 2415882"/>
              <a:gd name="connsiteX3" fmla="*/ 5444427 w 5444427"/>
              <a:gd name="connsiteY3" fmla="*/ 600545 h 2415882"/>
              <a:gd name="connsiteX4" fmla="*/ 5444427 w 5444427"/>
              <a:gd name="connsiteY4" fmla="*/ 2400931 h 2415882"/>
              <a:gd name="connsiteX5" fmla="*/ 3535710 w 5444427"/>
              <a:gd name="connsiteY5" fmla="*/ 2400931 h 2415882"/>
              <a:gd name="connsiteX6" fmla="*/ 3507135 w 5444427"/>
              <a:gd name="connsiteY6" fmla="*/ 2415882 h 2415882"/>
              <a:gd name="connsiteX7" fmla="*/ 0 w 5444427"/>
              <a:gd name="connsiteY7" fmla="*/ 2406357 h 2415882"/>
              <a:gd name="connsiteX8" fmla="*/ 47625 w 5444427"/>
              <a:gd name="connsiteY8" fmla="*/ 2400931 h 2415882"/>
              <a:gd name="connsiteX9" fmla="*/ 47625 w 5444427"/>
              <a:gd name="connsiteY9" fmla="*/ 1800386 h 2415882"/>
              <a:gd name="connsiteX10" fmla="*/ 47625 w 5444427"/>
              <a:gd name="connsiteY10" fmla="*/ 1291771 h 2415882"/>
              <a:gd name="connsiteX11" fmla="*/ 47625 w 5444427"/>
              <a:gd name="connsiteY11" fmla="*/ 600545 h 2415882"/>
              <a:gd name="connsiteX12" fmla="*/ 47625 w 5444427"/>
              <a:gd name="connsiteY12" fmla="*/ 0 h 2415882"/>
              <a:gd name="connsiteX0" fmla="*/ 47625 w 5459760"/>
              <a:gd name="connsiteY0" fmla="*/ 0 h 2415882"/>
              <a:gd name="connsiteX1" fmla="*/ 4085673 w 5459760"/>
              <a:gd name="connsiteY1" fmla="*/ 0 h 2415882"/>
              <a:gd name="connsiteX2" fmla="*/ 4085673 w 5459760"/>
              <a:gd name="connsiteY2" fmla="*/ 600545 h 2415882"/>
              <a:gd name="connsiteX3" fmla="*/ 5444427 w 5459760"/>
              <a:gd name="connsiteY3" fmla="*/ 600545 h 2415882"/>
              <a:gd name="connsiteX4" fmla="*/ 5444427 w 5459760"/>
              <a:gd name="connsiteY4" fmla="*/ 2400931 h 2415882"/>
              <a:gd name="connsiteX5" fmla="*/ 3535710 w 5459760"/>
              <a:gd name="connsiteY5" fmla="*/ 2400931 h 2415882"/>
              <a:gd name="connsiteX6" fmla="*/ 5459760 w 5459760"/>
              <a:gd name="connsiteY6" fmla="*/ 2415882 h 2415882"/>
              <a:gd name="connsiteX7" fmla="*/ 0 w 5459760"/>
              <a:gd name="connsiteY7" fmla="*/ 2406357 h 2415882"/>
              <a:gd name="connsiteX8" fmla="*/ 47625 w 5459760"/>
              <a:gd name="connsiteY8" fmla="*/ 2400931 h 2415882"/>
              <a:gd name="connsiteX9" fmla="*/ 47625 w 5459760"/>
              <a:gd name="connsiteY9" fmla="*/ 1800386 h 2415882"/>
              <a:gd name="connsiteX10" fmla="*/ 47625 w 5459760"/>
              <a:gd name="connsiteY10" fmla="*/ 1291771 h 2415882"/>
              <a:gd name="connsiteX11" fmla="*/ 47625 w 5459760"/>
              <a:gd name="connsiteY11" fmla="*/ 600545 h 2415882"/>
              <a:gd name="connsiteX12" fmla="*/ 47625 w 5459760"/>
              <a:gd name="connsiteY12" fmla="*/ 0 h 241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59760" h="2415882">
                <a:moveTo>
                  <a:pt x="47625" y="0"/>
                </a:moveTo>
                <a:lnTo>
                  <a:pt x="4085673" y="0"/>
                </a:lnTo>
                <a:lnTo>
                  <a:pt x="4085673" y="600545"/>
                </a:lnTo>
                <a:lnTo>
                  <a:pt x="5444427" y="600545"/>
                </a:lnTo>
                <a:lnTo>
                  <a:pt x="5444427" y="2400931"/>
                </a:lnTo>
                <a:lnTo>
                  <a:pt x="3535710" y="2400931"/>
                </a:lnTo>
                <a:lnTo>
                  <a:pt x="5459760" y="2415882"/>
                </a:lnTo>
                <a:lnTo>
                  <a:pt x="0" y="2406357"/>
                </a:lnTo>
                <a:lnTo>
                  <a:pt x="47625" y="2400931"/>
                </a:lnTo>
                <a:lnTo>
                  <a:pt x="47625" y="1800386"/>
                </a:lnTo>
                <a:lnTo>
                  <a:pt x="47625" y="1291771"/>
                </a:lnTo>
                <a:lnTo>
                  <a:pt x="47625" y="600545"/>
                </a:lnTo>
                <a:lnTo>
                  <a:pt x="47625" y="0"/>
                </a:lnTo>
                <a:close/>
              </a:path>
            </a:pathLst>
          </a:custGeom>
          <a:solidFill>
            <a:schemeClr val="accent2">
              <a:lumMod val="20000"/>
              <a:lumOff val="80000"/>
              <a:alpha val="50000"/>
            </a:schemeClr>
          </a:solid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sz="1600">
              <a:solidFill>
                <a:schemeClr val="accent2">
                  <a:lumMod val="50000"/>
                </a:schemeClr>
              </a:solidFill>
            </a:endParaRPr>
          </a:p>
        </p:txBody>
      </p:sp>
      <p:cxnSp>
        <p:nvCxnSpPr>
          <p:cNvPr id="47" name="Straight Connector 46">
            <a:extLst>
              <a:ext uri="{FF2B5EF4-FFF2-40B4-BE49-F238E27FC236}">
                <a16:creationId xmlns:a16="http://schemas.microsoft.com/office/drawing/2014/main" id="{6D1F602F-2D61-C455-22A6-3EC70E64A016}"/>
              </a:ext>
            </a:extLst>
          </p:cNvPr>
          <p:cNvCxnSpPr/>
          <p:nvPr/>
        </p:nvCxnSpPr>
        <p:spPr>
          <a:xfrm>
            <a:off x="5769663" y="1745176"/>
            <a:ext cx="0" cy="4444832"/>
          </a:xfrm>
          <a:prstGeom prst="line">
            <a:avLst/>
          </a:prstGeom>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096BF521-5405-FF9B-A2A4-F6F193B84F5E}"/>
              </a:ext>
            </a:extLst>
          </p:cNvPr>
          <p:cNvSpPr>
            <a:spLocks noGrp="1"/>
          </p:cNvSpPr>
          <p:nvPr>
            <p:ph type="title"/>
          </p:nvPr>
        </p:nvSpPr>
        <p:spPr>
          <a:xfrm>
            <a:off x="521719" y="186905"/>
            <a:ext cx="11460732" cy="592778"/>
          </a:xfrm>
        </p:spPr>
        <p:txBody>
          <a:bodyPr vert="horz">
            <a:noAutofit/>
          </a:bodyPr>
          <a:lstStyle/>
          <a:p>
            <a:pPr algn="l" rtl="0"/>
            <a:r>
              <a:rPr lang="fr-fr" sz="2400" b="1" i="0" u="none" baseline="0"/>
              <a:t>Le Conseil d’administration a soutenu la consolidation de la plupart des leviers en espèces, en simplifiant les processus pour les pays et en mettant en place un fonds d’urgence pour les événements imprévisibles</a:t>
            </a:r>
          </a:p>
        </p:txBody>
      </p:sp>
      <p:sp>
        <p:nvSpPr>
          <p:cNvPr id="6" name="TextBox 5">
            <a:extLst>
              <a:ext uri="{FF2B5EF4-FFF2-40B4-BE49-F238E27FC236}">
                <a16:creationId xmlns:a16="http://schemas.microsoft.com/office/drawing/2014/main" id="{9B07F17B-0AC5-FEC6-E2BB-AE333DFDBA0A}"/>
              </a:ext>
            </a:extLst>
          </p:cNvPr>
          <p:cNvSpPr txBox="1"/>
          <p:nvPr/>
        </p:nvSpPr>
        <p:spPr>
          <a:xfrm>
            <a:off x="304953" y="1315008"/>
            <a:ext cx="1304711" cy="400110"/>
          </a:xfrm>
          <a:prstGeom prst="rect">
            <a:avLst/>
          </a:prstGeom>
          <a:noFill/>
        </p:spPr>
        <p:txBody>
          <a:bodyPr wrap="square" rtlCol="0">
            <a:spAutoFit/>
          </a:bodyPr>
          <a:lstStyle/>
          <a:p>
            <a:pPr marR="0" lvl="0" algn="l" rtl="0" fontAlgn="base">
              <a:spcBef>
                <a:spcPts val="0"/>
              </a:spcBef>
              <a:spcAft>
                <a:spcPts val="600"/>
              </a:spcAft>
            </a:pPr>
            <a:r>
              <a:rPr lang="fr-fr" sz="2000" b="1" i="0" u="none" baseline="0">
                <a:solidFill>
                  <a:schemeClr val="bg1">
                    <a:lumMod val="50000"/>
                  </a:schemeClr>
                </a:solidFill>
                <a:latin typeface="Arial" panose="020B0604020202020204" pitchFamily="34" charset="0"/>
                <a:cs typeface="Times New Roman" panose="02020603050405020304" pitchFamily="18" charset="0"/>
              </a:rPr>
              <a:t>De</a:t>
            </a:r>
          </a:p>
        </p:txBody>
      </p:sp>
      <p:sp>
        <p:nvSpPr>
          <p:cNvPr id="7" name="TextBox 6">
            <a:extLst>
              <a:ext uri="{FF2B5EF4-FFF2-40B4-BE49-F238E27FC236}">
                <a16:creationId xmlns:a16="http://schemas.microsoft.com/office/drawing/2014/main" id="{5A96F79E-F8EA-0337-278C-DE6724C9DA19}"/>
              </a:ext>
            </a:extLst>
          </p:cNvPr>
          <p:cNvSpPr txBox="1"/>
          <p:nvPr/>
        </p:nvSpPr>
        <p:spPr>
          <a:xfrm>
            <a:off x="5968301" y="1265084"/>
            <a:ext cx="2579406" cy="400110"/>
          </a:xfrm>
          <a:prstGeom prst="rect">
            <a:avLst/>
          </a:prstGeom>
          <a:noFill/>
        </p:spPr>
        <p:txBody>
          <a:bodyPr wrap="square" lIns="91440" tIns="45720" rIns="91440" bIns="45720" rtlCol="0" anchor="t">
            <a:spAutoFit/>
          </a:bodyPr>
          <a:lstStyle/>
          <a:p>
            <a:pPr algn="l" rtl="0" fontAlgn="base">
              <a:spcAft>
                <a:spcPts val="600"/>
              </a:spcAft>
            </a:pPr>
            <a:r>
              <a:rPr lang="fr-fr" sz="2000" b="1" i="0" u="none" baseline="0">
                <a:solidFill>
                  <a:schemeClr val="tx2"/>
                </a:solidFill>
                <a:latin typeface="Arial"/>
                <a:cs typeface="Times New Roman"/>
              </a:rPr>
              <a:t>À – </a:t>
            </a:r>
            <a:r>
              <a:rPr lang="fr-fr" sz="2000" b="1" i="1" u="none" baseline="0">
                <a:solidFill>
                  <a:schemeClr val="tx2"/>
                </a:solidFill>
                <a:latin typeface="Arial"/>
                <a:cs typeface="Times New Roman"/>
              </a:rPr>
              <a:t>proposition</a:t>
            </a:r>
            <a:endParaRPr lang="fr-fr" sz="2400"/>
          </a:p>
        </p:txBody>
      </p:sp>
      <p:pic>
        <p:nvPicPr>
          <p:cNvPr id="8" name="Graphic 7" descr="Circle with left arrow with solid fill">
            <a:extLst>
              <a:ext uri="{FF2B5EF4-FFF2-40B4-BE49-F238E27FC236}">
                <a16:creationId xmlns:a16="http://schemas.microsoft.com/office/drawing/2014/main" id="{06381490-FB51-4697-16F0-05BFD4F143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5572243" y="1317034"/>
            <a:ext cx="396058" cy="396058"/>
          </a:xfrm>
          <a:prstGeom prst="rect">
            <a:avLst/>
          </a:prstGeom>
        </p:spPr>
      </p:pic>
      <p:grpSp>
        <p:nvGrpSpPr>
          <p:cNvPr id="17" name="Group 16">
            <a:extLst>
              <a:ext uri="{FF2B5EF4-FFF2-40B4-BE49-F238E27FC236}">
                <a16:creationId xmlns:a16="http://schemas.microsoft.com/office/drawing/2014/main" id="{0BE7C020-9F5F-66FF-F7BB-DD1B5C010960}"/>
              </a:ext>
            </a:extLst>
          </p:cNvPr>
          <p:cNvGrpSpPr/>
          <p:nvPr/>
        </p:nvGrpSpPr>
        <p:grpSpPr>
          <a:xfrm>
            <a:off x="1230643" y="1456001"/>
            <a:ext cx="836836" cy="400110"/>
            <a:chOff x="7401042" y="1104319"/>
            <a:chExt cx="836836" cy="400110"/>
          </a:xfrm>
        </p:grpSpPr>
        <p:sp>
          <p:nvSpPr>
            <p:cNvPr id="18" name="Rectangle 17">
              <a:extLst>
                <a:ext uri="{FF2B5EF4-FFF2-40B4-BE49-F238E27FC236}">
                  <a16:creationId xmlns:a16="http://schemas.microsoft.com/office/drawing/2014/main" id="{75A6A1B3-9631-6FD1-D0CB-C21EF13ABF93}"/>
                </a:ext>
              </a:extLst>
            </p:cNvPr>
            <p:cNvSpPr/>
            <p:nvPr/>
          </p:nvSpPr>
          <p:spPr>
            <a:xfrm>
              <a:off x="7401042" y="1207855"/>
              <a:ext cx="193040" cy="193040"/>
            </a:xfrm>
            <a:prstGeom prst="rect">
              <a:avLst/>
            </a:prstGeom>
            <a:solidFill>
              <a:srgbClr val="BEDE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fr-fr" sz="1200"/>
            </a:p>
          </p:txBody>
        </p:sp>
        <p:sp>
          <p:nvSpPr>
            <p:cNvPr id="19" name="TextBox 18">
              <a:extLst>
                <a:ext uri="{FF2B5EF4-FFF2-40B4-BE49-F238E27FC236}">
                  <a16:creationId xmlns:a16="http://schemas.microsoft.com/office/drawing/2014/main" id="{EE89F79F-5B55-EB24-8E02-A9C2848B84AD}"/>
                </a:ext>
              </a:extLst>
            </p:cNvPr>
            <p:cNvSpPr txBox="1"/>
            <p:nvPr/>
          </p:nvSpPr>
          <p:spPr>
            <a:xfrm>
              <a:off x="7638034" y="1104319"/>
              <a:ext cx="599844" cy="400110"/>
            </a:xfrm>
            <a:prstGeom prst="rect">
              <a:avLst/>
            </a:prstGeom>
            <a:noFill/>
          </p:spPr>
          <p:txBody>
            <a:bodyPr wrap="square" rtlCol="0" anchor="ctr">
              <a:spAutoFit/>
            </a:bodyPr>
            <a:lstStyle/>
            <a:p>
              <a:pPr algn="l" rtl="0"/>
              <a:r>
                <a:rPr lang="fr-fr" sz="1000" b="0" i="0" u="none" baseline="0">
                  <a:latin typeface="Arial" panose="020B0604020202020204" pitchFamily="34" charset="0"/>
                  <a:ea typeface="Arial" panose="020B0604020202020204" pitchFamily="34" charset="0"/>
                  <a:cs typeface="Arial" panose="020B0604020202020204" pitchFamily="34" charset="0"/>
                </a:rPr>
                <a:t>En nature</a:t>
              </a:r>
            </a:p>
          </p:txBody>
        </p:sp>
      </p:grpSp>
      <p:grpSp>
        <p:nvGrpSpPr>
          <p:cNvPr id="20" name="Group 19">
            <a:extLst>
              <a:ext uri="{FF2B5EF4-FFF2-40B4-BE49-F238E27FC236}">
                <a16:creationId xmlns:a16="http://schemas.microsoft.com/office/drawing/2014/main" id="{71D067AB-F169-5053-4A12-6DA93953AE2D}"/>
              </a:ext>
            </a:extLst>
          </p:cNvPr>
          <p:cNvGrpSpPr/>
          <p:nvPr/>
        </p:nvGrpSpPr>
        <p:grpSpPr>
          <a:xfrm>
            <a:off x="2087863" y="1456001"/>
            <a:ext cx="1371974" cy="400110"/>
            <a:chOff x="8537801" y="1099339"/>
            <a:chExt cx="1371974" cy="400110"/>
          </a:xfrm>
        </p:grpSpPr>
        <p:sp>
          <p:nvSpPr>
            <p:cNvPr id="21" name="Rectangle 20">
              <a:extLst>
                <a:ext uri="{FF2B5EF4-FFF2-40B4-BE49-F238E27FC236}">
                  <a16:creationId xmlns:a16="http://schemas.microsoft.com/office/drawing/2014/main" id="{5122BF93-41D9-BF88-6666-9F70C1A403F4}"/>
                </a:ext>
              </a:extLst>
            </p:cNvPr>
            <p:cNvSpPr/>
            <p:nvPr/>
          </p:nvSpPr>
          <p:spPr>
            <a:xfrm>
              <a:off x="8537801" y="1205359"/>
              <a:ext cx="193040" cy="193040"/>
            </a:xfrm>
            <a:prstGeom prst="rect">
              <a:avLst/>
            </a:prstGeom>
            <a:solidFill>
              <a:srgbClr val="ABDEC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fr-fr" sz="1200"/>
            </a:p>
          </p:txBody>
        </p:sp>
        <p:sp>
          <p:nvSpPr>
            <p:cNvPr id="22" name="TextBox 21">
              <a:extLst>
                <a:ext uri="{FF2B5EF4-FFF2-40B4-BE49-F238E27FC236}">
                  <a16:creationId xmlns:a16="http://schemas.microsoft.com/office/drawing/2014/main" id="{0BD6558A-4D03-A3E6-3046-1D1FD57D4D37}"/>
                </a:ext>
              </a:extLst>
            </p:cNvPr>
            <p:cNvSpPr txBox="1"/>
            <p:nvPr/>
          </p:nvSpPr>
          <p:spPr>
            <a:xfrm>
              <a:off x="8774792" y="1099339"/>
              <a:ext cx="1134983" cy="400110"/>
            </a:xfrm>
            <a:prstGeom prst="rect">
              <a:avLst/>
            </a:prstGeom>
            <a:noFill/>
          </p:spPr>
          <p:txBody>
            <a:bodyPr wrap="square" rtlCol="0" anchor="ctr">
              <a:spAutoFit/>
            </a:bodyPr>
            <a:lstStyle/>
            <a:p>
              <a:pPr algn="l" rtl="0"/>
              <a:r>
                <a:rPr lang="fr-fr" sz="1000" b="0" i="0" u="none" baseline="0">
                  <a:latin typeface="Arial" panose="020B0604020202020204" pitchFamily="34" charset="0"/>
                  <a:ea typeface="Arial" panose="020B0604020202020204" pitchFamily="34" charset="0"/>
                  <a:cs typeface="Arial" panose="020B0604020202020204" pitchFamily="34" charset="0"/>
                </a:rPr>
                <a:t>Espèces aux pays</a:t>
              </a:r>
            </a:p>
          </p:txBody>
        </p:sp>
      </p:grpSp>
      <p:grpSp>
        <p:nvGrpSpPr>
          <p:cNvPr id="23" name="Group 22">
            <a:extLst>
              <a:ext uri="{FF2B5EF4-FFF2-40B4-BE49-F238E27FC236}">
                <a16:creationId xmlns:a16="http://schemas.microsoft.com/office/drawing/2014/main" id="{E43A2769-8C5A-34F1-C0D9-AE42AD6B7DB7}"/>
              </a:ext>
            </a:extLst>
          </p:cNvPr>
          <p:cNvGrpSpPr/>
          <p:nvPr/>
        </p:nvGrpSpPr>
        <p:grpSpPr>
          <a:xfrm>
            <a:off x="3480222" y="1456001"/>
            <a:ext cx="1457781" cy="400110"/>
            <a:chOff x="10142081" y="1099339"/>
            <a:chExt cx="1457781" cy="400110"/>
          </a:xfrm>
        </p:grpSpPr>
        <p:sp>
          <p:nvSpPr>
            <p:cNvPr id="24" name="Rectangle 23">
              <a:extLst>
                <a:ext uri="{FF2B5EF4-FFF2-40B4-BE49-F238E27FC236}">
                  <a16:creationId xmlns:a16="http://schemas.microsoft.com/office/drawing/2014/main" id="{A88745A4-D130-06B8-D70F-79F63DD5A2E9}"/>
                </a:ext>
              </a:extLst>
            </p:cNvPr>
            <p:cNvSpPr/>
            <p:nvPr/>
          </p:nvSpPr>
          <p:spPr>
            <a:xfrm>
              <a:off x="10142081" y="1204224"/>
              <a:ext cx="193040" cy="193040"/>
            </a:xfrm>
            <a:prstGeom prst="rect">
              <a:avLst/>
            </a:prstGeom>
            <a:solidFill>
              <a:srgbClr val="F3B7B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fr-fr" sz="1200"/>
            </a:p>
          </p:txBody>
        </p:sp>
        <p:sp>
          <p:nvSpPr>
            <p:cNvPr id="25" name="TextBox 24">
              <a:extLst>
                <a:ext uri="{FF2B5EF4-FFF2-40B4-BE49-F238E27FC236}">
                  <a16:creationId xmlns:a16="http://schemas.microsoft.com/office/drawing/2014/main" id="{449B941C-859E-FB3C-F7CC-5C7759D0315A}"/>
                </a:ext>
              </a:extLst>
            </p:cNvPr>
            <p:cNvSpPr txBox="1"/>
            <p:nvPr/>
          </p:nvSpPr>
          <p:spPr>
            <a:xfrm>
              <a:off x="10379073" y="1099339"/>
              <a:ext cx="1220789" cy="400110"/>
            </a:xfrm>
            <a:prstGeom prst="rect">
              <a:avLst/>
            </a:prstGeom>
            <a:noFill/>
          </p:spPr>
          <p:txBody>
            <a:bodyPr wrap="square" rtlCol="0" anchor="ctr">
              <a:spAutoFit/>
            </a:bodyPr>
            <a:lstStyle/>
            <a:p>
              <a:pPr algn="l" rtl="0"/>
              <a:r>
                <a:rPr lang="fr-fr" sz="1000" b="0" i="0" u="none" baseline="0">
                  <a:latin typeface="Arial" panose="020B0604020202020204" pitchFamily="34" charset="0"/>
                  <a:ea typeface="Arial" panose="020B0604020202020204" pitchFamily="34" charset="0"/>
                  <a:cs typeface="Arial" panose="020B0604020202020204" pitchFamily="34" charset="0"/>
                </a:rPr>
                <a:t>Espèces aux partenaires</a:t>
              </a:r>
            </a:p>
          </p:txBody>
        </p:sp>
      </p:grpSp>
      <p:sp>
        <p:nvSpPr>
          <p:cNvPr id="26" name="TextBox 25">
            <a:extLst>
              <a:ext uri="{FF2B5EF4-FFF2-40B4-BE49-F238E27FC236}">
                <a16:creationId xmlns:a16="http://schemas.microsoft.com/office/drawing/2014/main" id="{AED91E4D-B0A2-AE28-D619-16494CE088CA}"/>
              </a:ext>
            </a:extLst>
          </p:cNvPr>
          <p:cNvSpPr txBox="1"/>
          <p:nvPr/>
        </p:nvSpPr>
        <p:spPr>
          <a:xfrm>
            <a:off x="1424265" y="1256581"/>
            <a:ext cx="1157689" cy="246221"/>
          </a:xfrm>
          <a:prstGeom prst="rect">
            <a:avLst/>
          </a:prstGeom>
          <a:noFill/>
        </p:spPr>
        <p:txBody>
          <a:bodyPr wrap="none" rtlCol="0" anchor="ctr">
            <a:spAutoFit/>
          </a:bodyPr>
          <a:lstStyle/>
          <a:p>
            <a:pPr algn="l" rtl="0"/>
            <a:r>
              <a:rPr lang="fr-fr" sz="1000" b="1" i="0" u="none" baseline="0">
                <a:latin typeface="Arial" panose="020B0604020202020204" pitchFamily="34" charset="0"/>
                <a:ea typeface="Arial" panose="020B0604020202020204" pitchFamily="34" charset="0"/>
                <a:cs typeface="Arial" panose="020B0604020202020204" pitchFamily="34" charset="0"/>
              </a:rPr>
              <a:t>Type de soutien</a:t>
            </a:r>
          </a:p>
        </p:txBody>
      </p:sp>
      <p:grpSp>
        <p:nvGrpSpPr>
          <p:cNvPr id="59" name="Group 58">
            <a:extLst>
              <a:ext uri="{FF2B5EF4-FFF2-40B4-BE49-F238E27FC236}">
                <a16:creationId xmlns:a16="http://schemas.microsoft.com/office/drawing/2014/main" id="{E90AF970-8DB0-719C-DAAC-9F19AC2D0A49}"/>
              </a:ext>
            </a:extLst>
          </p:cNvPr>
          <p:cNvGrpSpPr/>
          <p:nvPr/>
        </p:nvGrpSpPr>
        <p:grpSpPr>
          <a:xfrm>
            <a:off x="105668" y="1829560"/>
            <a:ext cx="5271290" cy="4217918"/>
            <a:chOff x="515936" y="1688113"/>
            <a:chExt cx="5743563" cy="4217918"/>
          </a:xfrm>
        </p:grpSpPr>
        <p:sp>
          <p:nvSpPr>
            <p:cNvPr id="28" name="Rectangle: Rounded Corners 27">
              <a:extLst>
                <a:ext uri="{FF2B5EF4-FFF2-40B4-BE49-F238E27FC236}">
                  <a16:creationId xmlns:a16="http://schemas.microsoft.com/office/drawing/2014/main" id="{B316B25C-1FAC-3B3D-6544-6B67A992E857}"/>
                </a:ext>
              </a:extLst>
            </p:cNvPr>
            <p:cNvSpPr/>
            <p:nvPr/>
          </p:nvSpPr>
          <p:spPr>
            <a:xfrm>
              <a:off x="515937" y="1688113"/>
              <a:ext cx="5741522" cy="492483"/>
            </a:xfrm>
            <a:prstGeom prst="roundRect">
              <a:avLst/>
            </a:prstGeom>
            <a:solidFill>
              <a:schemeClr val="tx2">
                <a:lumMod val="20000"/>
                <a:lumOff val="80000"/>
              </a:schemeClr>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1200" b="1" i="0" u="none" baseline="0">
                  <a:solidFill>
                    <a:schemeClr val="tx2"/>
                  </a:solidFill>
                  <a:latin typeface="Arial" panose="020B0604020202020204" pitchFamily="34" charset="0"/>
                  <a:ea typeface="Arial" panose="020B0604020202020204" pitchFamily="34" charset="0"/>
                  <a:cs typeface="Arial" panose="020B0604020202020204" pitchFamily="34" charset="0"/>
                </a:rPr>
                <a:t>Soutien aux vaccins</a:t>
              </a:r>
              <a:endParaRPr lang="fr-fr" sz="1200">
                <a:solidFill>
                  <a:schemeClr val="tx2"/>
                </a:solidFill>
                <a:latin typeface="Arial" panose="020B0604020202020204" pitchFamily="34" charset="0"/>
                <a:cs typeface="Arial" panose="020B0604020202020204" pitchFamily="34" charset="0"/>
              </a:endParaRPr>
            </a:p>
          </p:txBody>
        </p:sp>
        <p:sp>
          <p:nvSpPr>
            <p:cNvPr id="29" name="Rectangle: Rounded Corners 28">
              <a:extLst>
                <a:ext uri="{FF2B5EF4-FFF2-40B4-BE49-F238E27FC236}">
                  <a16:creationId xmlns:a16="http://schemas.microsoft.com/office/drawing/2014/main" id="{00272448-43C4-ECAF-029E-350ADFAB7487}"/>
                </a:ext>
              </a:extLst>
            </p:cNvPr>
            <p:cNvSpPr/>
            <p:nvPr/>
          </p:nvSpPr>
          <p:spPr>
            <a:xfrm>
              <a:off x="515936" y="2872054"/>
              <a:ext cx="1557817" cy="915616"/>
            </a:xfrm>
            <a:prstGeom prst="roundRect">
              <a:avLst/>
            </a:prstGeom>
            <a:solidFill>
              <a:schemeClr val="accent2">
                <a:lumMod val="40000"/>
                <a:lumOff val="6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1200" b="1" i="0" u="none" baseline="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rPr>
                <a:t>Subventions pour l’introduction de vaccins</a:t>
              </a:r>
              <a:endParaRPr lang="fr-fr" sz="1200">
                <a:solidFill>
                  <a:schemeClr val="accent2">
                    <a:lumMod val="75000"/>
                  </a:schemeClr>
                </a:solidFill>
                <a:latin typeface="Arial" panose="020B0604020202020204" pitchFamily="34" charset="0"/>
                <a:cs typeface="Arial" panose="020B0604020202020204" pitchFamily="34" charset="0"/>
              </a:endParaRPr>
            </a:p>
          </p:txBody>
        </p:sp>
        <p:sp>
          <p:nvSpPr>
            <p:cNvPr id="30" name="Rectangle: Rounded Corners 29">
              <a:extLst>
                <a:ext uri="{FF2B5EF4-FFF2-40B4-BE49-F238E27FC236}">
                  <a16:creationId xmlns:a16="http://schemas.microsoft.com/office/drawing/2014/main" id="{520FBD5F-5327-27C1-61AD-7825ED54795A}"/>
                </a:ext>
              </a:extLst>
            </p:cNvPr>
            <p:cNvSpPr/>
            <p:nvPr/>
          </p:nvSpPr>
          <p:spPr>
            <a:xfrm>
              <a:off x="2166039" y="2872054"/>
              <a:ext cx="1557816" cy="915616"/>
            </a:xfrm>
            <a:prstGeom prst="roundRect">
              <a:avLst/>
            </a:prstGeom>
            <a:solidFill>
              <a:schemeClr val="accent2">
                <a:lumMod val="40000"/>
                <a:lumOff val="6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1200" b="1" i="0" u="none" baseline="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rPr>
                <a:t>Soutien opérationnel aux campagnes</a:t>
              </a:r>
              <a:endParaRPr lang="fr-fr" sz="1200">
                <a:solidFill>
                  <a:schemeClr val="accent2">
                    <a:lumMod val="75000"/>
                  </a:schemeClr>
                </a:solidFill>
                <a:latin typeface="Arial" panose="020B0604020202020204" pitchFamily="34" charset="0"/>
                <a:cs typeface="Arial" panose="020B0604020202020204" pitchFamily="34" charset="0"/>
              </a:endParaRPr>
            </a:p>
          </p:txBody>
        </p:sp>
        <p:sp>
          <p:nvSpPr>
            <p:cNvPr id="31" name="Rectangle: Rounded Corners 30">
              <a:extLst>
                <a:ext uri="{FF2B5EF4-FFF2-40B4-BE49-F238E27FC236}">
                  <a16:creationId xmlns:a16="http://schemas.microsoft.com/office/drawing/2014/main" id="{A6C5505E-9A14-BE1B-E55A-9CB9D97F5765}"/>
                </a:ext>
              </a:extLst>
            </p:cNvPr>
            <p:cNvSpPr/>
            <p:nvPr/>
          </p:nvSpPr>
          <p:spPr>
            <a:xfrm>
              <a:off x="515937" y="3875354"/>
              <a:ext cx="1241510" cy="700507"/>
            </a:xfrm>
            <a:prstGeom prst="roundRect">
              <a:avLst/>
            </a:prstGeom>
            <a:solidFill>
              <a:schemeClr val="accent2">
                <a:lumMod val="40000"/>
                <a:lumOff val="6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1100" b="1" i="0" u="none" baseline="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rPr>
                <a:t>Subventions destinées au changement</a:t>
              </a:r>
              <a:endParaRPr lang="fr-fr" sz="1100">
                <a:solidFill>
                  <a:schemeClr val="accent2">
                    <a:lumMod val="75000"/>
                  </a:schemeClr>
                </a:solidFill>
                <a:latin typeface="Arial" panose="020B0604020202020204" pitchFamily="34" charset="0"/>
                <a:cs typeface="Arial" panose="020B0604020202020204" pitchFamily="34" charset="0"/>
              </a:endParaRPr>
            </a:p>
          </p:txBody>
        </p:sp>
        <p:sp>
          <p:nvSpPr>
            <p:cNvPr id="32" name="Rectangle: Rounded Corners 31">
              <a:extLst>
                <a:ext uri="{FF2B5EF4-FFF2-40B4-BE49-F238E27FC236}">
                  <a16:creationId xmlns:a16="http://schemas.microsoft.com/office/drawing/2014/main" id="{BF2E3ACC-1042-B486-8D1F-59760BBAA24B}"/>
                </a:ext>
              </a:extLst>
            </p:cNvPr>
            <p:cNvSpPr/>
            <p:nvPr/>
          </p:nvSpPr>
          <p:spPr>
            <a:xfrm>
              <a:off x="558453" y="4697546"/>
              <a:ext cx="3672409" cy="565796"/>
            </a:xfrm>
            <a:prstGeom prst="roundRect">
              <a:avLst/>
            </a:prstGeom>
            <a:solidFill>
              <a:schemeClr val="accent6"/>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1200" b="1" i="0" u="none"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rPr>
                <a:t>Cadre d’engagement des partenaires (PEF, pour</a:t>
              </a:r>
              <a:r>
                <a:rPr lang="fr-fr" sz="1200" b="1" i="1" u="none"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rPr>
                <a:t> </a:t>
              </a:r>
              <a:r>
                <a:rPr lang="fr-fr" sz="1200" b="1" i="1" u="none" baseline="0" err="1">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rPr>
                <a:t>Partners</a:t>
              </a:r>
              <a:r>
                <a:rPr lang="fr-fr" sz="1200" b="1" i="1" u="none"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rPr>
                <a:t> Engagement Framework</a:t>
              </a:r>
              <a:r>
                <a:rPr lang="fr-fr" sz="1200" b="1" i="0" u="none"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rPr>
                <a:t>) Assistance ciblée auprès des pays</a:t>
              </a:r>
            </a:p>
          </p:txBody>
        </p:sp>
        <p:sp>
          <p:nvSpPr>
            <p:cNvPr id="33" name="Rectangle: Rounded Corners 32">
              <a:extLst>
                <a:ext uri="{FF2B5EF4-FFF2-40B4-BE49-F238E27FC236}">
                  <a16:creationId xmlns:a16="http://schemas.microsoft.com/office/drawing/2014/main" id="{F76D9817-94F0-1393-AABD-C777FFD87232}"/>
                </a:ext>
              </a:extLst>
            </p:cNvPr>
            <p:cNvSpPr/>
            <p:nvPr/>
          </p:nvSpPr>
          <p:spPr>
            <a:xfrm>
              <a:off x="4920890" y="3875894"/>
              <a:ext cx="1336569" cy="699967"/>
            </a:xfrm>
            <a:prstGeom prst="roundRect">
              <a:avLst/>
            </a:prstGeom>
            <a:solidFill>
              <a:schemeClr val="accent2">
                <a:lumMod val="40000"/>
                <a:lumOff val="6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1200" b="1" i="0" u="none" baseline="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rPr>
                <a:t>Complément aux innovations</a:t>
              </a:r>
              <a:endParaRPr lang="fr-fr" sz="1200">
                <a:solidFill>
                  <a:schemeClr val="accent2">
                    <a:lumMod val="75000"/>
                  </a:schemeClr>
                </a:solidFill>
                <a:latin typeface="Arial" panose="020B0604020202020204" pitchFamily="34" charset="0"/>
                <a:cs typeface="Arial" panose="020B0604020202020204" pitchFamily="34" charset="0"/>
              </a:endParaRPr>
            </a:p>
          </p:txBody>
        </p:sp>
        <p:sp>
          <p:nvSpPr>
            <p:cNvPr id="34" name="Rectangle: Rounded Corners 33">
              <a:extLst>
                <a:ext uri="{FF2B5EF4-FFF2-40B4-BE49-F238E27FC236}">
                  <a16:creationId xmlns:a16="http://schemas.microsoft.com/office/drawing/2014/main" id="{032E38C6-060C-FEAB-1717-F0D600FBD046}"/>
                </a:ext>
              </a:extLst>
            </p:cNvPr>
            <p:cNvSpPr/>
            <p:nvPr/>
          </p:nvSpPr>
          <p:spPr>
            <a:xfrm>
              <a:off x="515936" y="2265298"/>
              <a:ext cx="4286973" cy="521301"/>
            </a:xfrm>
            <a:prstGeom prst="roundRect">
              <a:avLst/>
            </a:prstGeom>
            <a:solidFill>
              <a:schemeClr val="accent2">
                <a:lumMod val="40000"/>
                <a:lumOff val="60000"/>
              </a:schemeClr>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1200" b="1" i="0" u="none" baseline="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rPr>
                <a:t>Plateforme d’optimisation des équipements de la chaîne du froid</a:t>
              </a:r>
              <a:endParaRPr lang="fr-fr" sz="1200">
                <a:solidFill>
                  <a:schemeClr val="accent2">
                    <a:lumMod val="75000"/>
                  </a:schemeClr>
                </a:solidFill>
                <a:latin typeface="Arial" panose="020B0604020202020204" pitchFamily="34" charset="0"/>
                <a:cs typeface="Arial" panose="020B0604020202020204" pitchFamily="34" charset="0"/>
              </a:endParaRPr>
            </a:p>
          </p:txBody>
        </p:sp>
        <p:sp>
          <p:nvSpPr>
            <p:cNvPr id="36" name="Rectangle: Rounded Corners 35">
              <a:extLst>
                <a:ext uri="{FF2B5EF4-FFF2-40B4-BE49-F238E27FC236}">
                  <a16:creationId xmlns:a16="http://schemas.microsoft.com/office/drawing/2014/main" id="{8354EB0E-0246-694B-4AF3-F6ACB750699F}"/>
                </a:ext>
              </a:extLst>
            </p:cNvPr>
            <p:cNvSpPr/>
            <p:nvPr/>
          </p:nvSpPr>
          <p:spPr>
            <a:xfrm>
              <a:off x="3806165" y="2872054"/>
              <a:ext cx="2451294" cy="915616"/>
            </a:xfrm>
            <a:prstGeom prst="roundRect">
              <a:avLst/>
            </a:prstGeom>
            <a:solidFill>
              <a:schemeClr val="accent2">
                <a:lumMod val="40000"/>
                <a:lumOff val="6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1200" b="1" i="0" u="none" baseline="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rPr>
                <a:t>Renforcement du système de santé</a:t>
              </a:r>
              <a:endParaRPr lang="fr-fr" sz="1200">
                <a:solidFill>
                  <a:schemeClr val="accent2">
                    <a:lumMod val="75000"/>
                  </a:schemeClr>
                </a:solidFill>
                <a:latin typeface="Arial" panose="020B0604020202020204" pitchFamily="34" charset="0"/>
                <a:cs typeface="Arial" panose="020B0604020202020204" pitchFamily="34" charset="0"/>
              </a:endParaRPr>
            </a:p>
          </p:txBody>
        </p:sp>
        <p:sp>
          <p:nvSpPr>
            <p:cNvPr id="39" name="Rectangle: Rounded Corners 38">
              <a:extLst>
                <a:ext uri="{FF2B5EF4-FFF2-40B4-BE49-F238E27FC236}">
                  <a16:creationId xmlns:a16="http://schemas.microsoft.com/office/drawing/2014/main" id="{20F823BE-0F89-2C00-13DE-ED1F07A9E64F}"/>
                </a:ext>
              </a:extLst>
            </p:cNvPr>
            <p:cNvSpPr/>
            <p:nvPr/>
          </p:nvSpPr>
          <p:spPr>
            <a:xfrm>
              <a:off x="1847274" y="3875354"/>
              <a:ext cx="2999629" cy="700507"/>
            </a:xfrm>
            <a:prstGeom prst="roundRect">
              <a:avLst/>
            </a:prstGeom>
            <a:solidFill>
              <a:schemeClr val="accent2">
                <a:lumMod val="40000"/>
                <a:lumOff val="60000"/>
              </a:schemeClr>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1200" b="1" i="0" u="none" baseline="0">
                  <a:solidFill>
                    <a:schemeClr val="accent2">
                      <a:lumMod val="75000"/>
                    </a:schemeClr>
                  </a:solidFill>
                  <a:latin typeface="Arial" panose="020B0604020202020204" pitchFamily="34" charset="0"/>
                  <a:ea typeface="Arial" panose="020B0604020202020204" pitchFamily="34" charset="0"/>
                  <a:cs typeface="Arial" panose="020B0604020202020204" pitchFamily="34" charset="0"/>
                </a:rPr>
                <a:t>Financement dans le cadre de l’accélération de l’équité en matière de vaccination (zéro dose)</a:t>
              </a:r>
              <a:endParaRPr lang="fr-fr" sz="1200">
                <a:solidFill>
                  <a:schemeClr val="accent2">
                    <a:lumMod val="75000"/>
                  </a:schemeClr>
                </a:solidFill>
                <a:latin typeface="Arial" panose="020B0604020202020204" pitchFamily="34" charset="0"/>
                <a:cs typeface="Arial" panose="020B0604020202020204" pitchFamily="34" charset="0"/>
              </a:endParaRPr>
            </a:p>
          </p:txBody>
        </p:sp>
        <p:sp>
          <p:nvSpPr>
            <p:cNvPr id="42" name="Rectangle: Rounded Corners 41">
              <a:extLst>
                <a:ext uri="{FF2B5EF4-FFF2-40B4-BE49-F238E27FC236}">
                  <a16:creationId xmlns:a16="http://schemas.microsoft.com/office/drawing/2014/main" id="{6D975E05-7493-2CF0-FCBD-1A427AE572B7}"/>
                </a:ext>
              </a:extLst>
            </p:cNvPr>
            <p:cNvSpPr/>
            <p:nvPr/>
          </p:nvSpPr>
          <p:spPr>
            <a:xfrm>
              <a:off x="4892366" y="2265298"/>
              <a:ext cx="1367133" cy="521301"/>
            </a:xfrm>
            <a:prstGeom prst="roundRect">
              <a:avLst/>
            </a:prstGeom>
            <a:solidFill>
              <a:schemeClr val="tx2">
                <a:lumMod val="20000"/>
                <a:lumOff val="80000"/>
              </a:schemeClr>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1200" b="1" i="0" u="none" baseline="0">
                  <a:solidFill>
                    <a:schemeClr val="tx2"/>
                  </a:solidFill>
                  <a:latin typeface="Arial" panose="020B0604020202020204" pitchFamily="34" charset="0"/>
                  <a:ea typeface="Arial" panose="020B0604020202020204" pitchFamily="34" charset="0"/>
                  <a:cs typeface="Arial" panose="020B0604020202020204" pitchFamily="34" charset="0"/>
                </a:rPr>
                <a:t>Diagnostics</a:t>
              </a:r>
              <a:endParaRPr lang="fr-fr" sz="1200">
                <a:solidFill>
                  <a:schemeClr val="tx2"/>
                </a:solidFill>
                <a:latin typeface="Arial" panose="020B0604020202020204" pitchFamily="34" charset="0"/>
                <a:cs typeface="Arial" panose="020B0604020202020204" pitchFamily="34" charset="0"/>
              </a:endParaRPr>
            </a:p>
          </p:txBody>
        </p:sp>
        <p:sp>
          <p:nvSpPr>
            <p:cNvPr id="43" name="Rectangle: Rounded Corners 42">
              <a:extLst>
                <a:ext uri="{FF2B5EF4-FFF2-40B4-BE49-F238E27FC236}">
                  <a16:creationId xmlns:a16="http://schemas.microsoft.com/office/drawing/2014/main" id="{E0C1E70F-F1F0-9773-FB03-B4B8C18E15E7}"/>
                </a:ext>
              </a:extLst>
            </p:cNvPr>
            <p:cNvSpPr/>
            <p:nvPr/>
          </p:nvSpPr>
          <p:spPr>
            <a:xfrm>
              <a:off x="4321654" y="4692382"/>
              <a:ext cx="1935803" cy="565796"/>
            </a:xfrm>
            <a:prstGeom prst="roundRect">
              <a:avLst/>
            </a:prstGeom>
            <a:solidFill>
              <a:schemeClr val="accent3">
                <a:lumMod val="40000"/>
                <a:lumOff val="60000"/>
              </a:schemeClr>
            </a:solidFill>
            <a:ln>
              <a:solidFill>
                <a:schemeClr val="accent3">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1200" b="1" i="0" u="none" baseline="0">
                  <a:solidFill>
                    <a:schemeClr val="accent3">
                      <a:lumMod val="50000"/>
                    </a:schemeClr>
                  </a:solidFill>
                  <a:latin typeface="Arial" panose="020B0604020202020204" pitchFamily="34" charset="0"/>
                  <a:ea typeface="Arial" panose="020B0604020202020204" pitchFamily="34" charset="0"/>
                  <a:cs typeface="Arial" panose="020B0604020202020204" pitchFamily="34" charset="0"/>
                </a:rPr>
                <a:t>Soutien de base au PEF</a:t>
              </a:r>
              <a:endParaRPr lang="fr-fr" sz="1200">
                <a:solidFill>
                  <a:schemeClr val="accent3">
                    <a:lumMod val="50000"/>
                  </a:schemeClr>
                </a:solidFill>
                <a:latin typeface="Arial" panose="020B0604020202020204" pitchFamily="34" charset="0"/>
                <a:cs typeface="Arial" panose="020B0604020202020204" pitchFamily="34" charset="0"/>
              </a:endParaRPr>
            </a:p>
          </p:txBody>
        </p:sp>
        <p:sp>
          <p:nvSpPr>
            <p:cNvPr id="44" name="Rectangle: Rounded Corners 43">
              <a:extLst>
                <a:ext uri="{FF2B5EF4-FFF2-40B4-BE49-F238E27FC236}">
                  <a16:creationId xmlns:a16="http://schemas.microsoft.com/office/drawing/2014/main" id="{F39AD351-7A7D-1D08-6A75-EC0DF9B8257A}"/>
                </a:ext>
              </a:extLst>
            </p:cNvPr>
            <p:cNvSpPr/>
            <p:nvPr/>
          </p:nvSpPr>
          <p:spPr>
            <a:xfrm>
              <a:off x="515936" y="5403544"/>
              <a:ext cx="1953825" cy="497309"/>
            </a:xfrm>
            <a:prstGeom prst="roundRect">
              <a:avLst/>
            </a:prstGeom>
            <a:solidFill>
              <a:schemeClr val="accent3">
                <a:lumMod val="40000"/>
                <a:lumOff val="60000"/>
              </a:schemeClr>
            </a:solidFill>
            <a:ln>
              <a:solidFill>
                <a:schemeClr val="accent3">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1200" b="1" i="0" u="none" baseline="0">
                  <a:solidFill>
                    <a:schemeClr val="accent3">
                      <a:lumMod val="50000"/>
                    </a:schemeClr>
                  </a:solidFill>
                  <a:latin typeface="Arial" panose="020B0604020202020204" pitchFamily="34" charset="0"/>
                  <a:ea typeface="Arial" panose="020B0604020202020204" pitchFamily="34" charset="0"/>
                  <a:cs typeface="Arial" panose="020B0604020202020204" pitchFamily="34" charset="0"/>
                </a:rPr>
                <a:t>Domaines d’intervention stratégique du PEF</a:t>
              </a:r>
              <a:endParaRPr lang="fr-fr" sz="1200">
                <a:solidFill>
                  <a:schemeClr val="accent3">
                    <a:lumMod val="50000"/>
                  </a:schemeClr>
                </a:solidFill>
                <a:latin typeface="Arial" panose="020B0604020202020204" pitchFamily="34" charset="0"/>
                <a:cs typeface="Arial" panose="020B0604020202020204" pitchFamily="34" charset="0"/>
              </a:endParaRPr>
            </a:p>
          </p:txBody>
        </p:sp>
        <p:sp>
          <p:nvSpPr>
            <p:cNvPr id="45" name="Rectangle: Rounded Corners 44">
              <a:extLst>
                <a:ext uri="{FF2B5EF4-FFF2-40B4-BE49-F238E27FC236}">
                  <a16:creationId xmlns:a16="http://schemas.microsoft.com/office/drawing/2014/main" id="{BB43E90B-9E85-5235-F67A-6417839C455C}"/>
                </a:ext>
              </a:extLst>
            </p:cNvPr>
            <p:cNvSpPr/>
            <p:nvPr/>
          </p:nvSpPr>
          <p:spPr>
            <a:xfrm>
              <a:off x="5303987" y="5408723"/>
              <a:ext cx="953471" cy="497308"/>
            </a:xfrm>
            <a:prstGeom prst="roundRect">
              <a:avLst/>
            </a:prstGeom>
            <a:solidFill>
              <a:schemeClr val="bg1">
                <a:lumMod val="95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1200" b="1" i="1"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rPr>
                <a:t>+ autres leviers</a:t>
              </a:r>
              <a:r>
                <a:rPr lang="fr-fr" sz="1200" b="1" i="1" u="none" baseline="3000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rPr>
                <a:t>1</a:t>
              </a:r>
              <a:endParaRPr lang="fr-fr" sz="1200" i="1" baseline="30000">
                <a:solidFill>
                  <a:schemeClr val="tx1">
                    <a:lumMod val="50000"/>
                    <a:lumOff val="50000"/>
                  </a:schemeClr>
                </a:solidFill>
                <a:latin typeface="Arial" panose="020B0604020202020204" pitchFamily="34" charset="0"/>
                <a:cs typeface="Arial" panose="020B0604020202020204" pitchFamily="34" charset="0"/>
              </a:endParaRPr>
            </a:p>
          </p:txBody>
        </p:sp>
        <p:sp>
          <p:nvSpPr>
            <p:cNvPr id="53" name="Rectangle: Rounded Corners 52">
              <a:extLst>
                <a:ext uri="{FF2B5EF4-FFF2-40B4-BE49-F238E27FC236}">
                  <a16:creationId xmlns:a16="http://schemas.microsoft.com/office/drawing/2014/main" id="{0689EE98-EF06-1D1F-52D2-6B84ED963B0A}"/>
                </a:ext>
              </a:extLst>
            </p:cNvPr>
            <p:cNvSpPr/>
            <p:nvPr/>
          </p:nvSpPr>
          <p:spPr>
            <a:xfrm>
              <a:off x="2574931" y="5403544"/>
              <a:ext cx="2651008" cy="497309"/>
            </a:xfrm>
            <a:prstGeom prst="roundRect">
              <a:avLst/>
            </a:prstGeom>
            <a:solidFill>
              <a:schemeClr val="accent3">
                <a:lumMod val="40000"/>
                <a:lumOff val="60000"/>
              </a:schemeClr>
            </a:solidFill>
            <a:ln>
              <a:solidFill>
                <a:schemeClr val="accent3">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1200" b="1" i="0" u="none" baseline="0">
                  <a:solidFill>
                    <a:schemeClr val="accent3">
                      <a:lumMod val="50000"/>
                    </a:schemeClr>
                  </a:solidFill>
                  <a:latin typeface="Arial" panose="020B0604020202020204" pitchFamily="34" charset="0"/>
                  <a:ea typeface="Arial" panose="020B0604020202020204" pitchFamily="34" charset="0"/>
                  <a:cs typeface="Arial" panose="020B0604020202020204" pitchFamily="34" charset="0"/>
                </a:rPr>
                <a:t>Gestion financière et assurance des risques</a:t>
              </a:r>
              <a:endParaRPr lang="fr-fr" sz="1200">
                <a:solidFill>
                  <a:schemeClr val="accent3">
                    <a:lumMod val="50000"/>
                  </a:schemeClr>
                </a:solidFill>
                <a:latin typeface="Arial" panose="020B0604020202020204" pitchFamily="34" charset="0"/>
                <a:cs typeface="Arial" panose="020B0604020202020204" pitchFamily="34" charset="0"/>
              </a:endParaRPr>
            </a:p>
          </p:txBody>
        </p:sp>
      </p:grpSp>
      <p:sp>
        <p:nvSpPr>
          <p:cNvPr id="72" name="TextBox 71">
            <a:extLst>
              <a:ext uri="{FF2B5EF4-FFF2-40B4-BE49-F238E27FC236}">
                <a16:creationId xmlns:a16="http://schemas.microsoft.com/office/drawing/2014/main" id="{E3FCBD1B-AA3E-0C8A-B32D-4CC1AA44575D}"/>
              </a:ext>
            </a:extLst>
          </p:cNvPr>
          <p:cNvSpPr txBox="1"/>
          <p:nvPr/>
        </p:nvSpPr>
        <p:spPr>
          <a:xfrm>
            <a:off x="6096000" y="6367501"/>
            <a:ext cx="4465818" cy="461665"/>
          </a:xfrm>
          <a:prstGeom prst="rect">
            <a:avLst/>
          </a:prstGeom>
          <a:noFill/>
        </p:spPr>
        <p:txBody>
          <a:bodyPr wrap="square" rtlCol="0">
            <a:spAutoFit/>
          </a:bodyPr>
          <a:lstStyle/>
          <a:p>
            <a:pPr algn="l" rtl="0"/>
            <a:r>
              <a:rPr lang="fr-fr" sz="8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rPr>
              <a:t>1 : les autres leviers de financement comprennent, par exemple, le soutien aux pays à revenu intermédiaire (en attente d’approbation par le Conseil d’administration), qui regroupe différents types de soutien (par exemple, en espèces, en vaccins, etc.)</a:t>
            </a:r>
          </a:p>
        </p:txBody>
      </p:sp>
      <p:sp>
        <p:nvSpPr>
          <p:cNvPr id="3" name="Rectangle 2">
            <a:extLst>
              <a:ext uri="{FF2B5EF4-FFF2-40B4-BE49-F238E27FC236}">
                <a16:creationId xmlns:a16="http://schemas.microsoft.com/office/drawing/2014/main" id="{0294270C-8996-9100-81F3-62D2DA5810F4}"/>
              </a:ext>
            </a:extLst>
          </p:cNvPr>
          <p:cNvSpPr/>
          <p:nvPr/>
        </p:nvSpPr>
        <p:spPr>
          <a:xfrm>
            <a:off x="105669" y="5509253"/>
            <a:ext cx="5624598" cy="807688"/>
          </a:xfrm>
          <a:prstGeom prst="rect">
            <a:avLst/>
          </a:prstGeom>
          <a:solidFill>
            <a:schemeClr val="bg1">
              <a:alpha val="6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fr-fr" sz="1600"/>
          </a:p>
        </p:txBody>
      </p:sp>
      <p:sp>
        <p:nvSpPr>
          <p:cNvPr id="9" name="Rectangle 8">
            <a:extLst>
              <a:ext uri="{FF2B5EF4-FFF2-40B4-BE49-F238E27FC236}">
                <a16:creationId xmlns:a16="http://schemas.microsoft.com/office/drawing/2014/main" id="{D66524D9-F827-0E7C-9317-E843880D28D3}"/>
              </a:ext>
            </a:extLst>
          </p:cNvPr>
          <p:cNvSpPr/>
          <p:nvPr/>
        </p:nvSpPr>
        <p:spPr>
          <a:xfrm>
            <a:off x="3554525" y="4806442"/>
            <a:ext cx="2152290" cy="697647"/>
          </a:xfrm>
          <a:prstGeom prst="rect">
            <a:avLst/>
          </a:prstGeom>
          <a:solidFill>
            <a:schemeClr val="bg1">
              <a:alpha val="6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fr-fr" sz="1600"/>
          </a:p>
        </p:txBody>
      </p:sp>
      <p:sp>
        <p:nvSpPr>
          <p:cNvPr id="10" name="Rectangle 9">
            <a:extLst>
              <a:ext uri="{FF2B5EF4-FFF2-40B4-BE49-F238E27FC236}">
                <a16:creationId xmlns:a16="http://schemas.microsoft.com/office/drawing/2014/main" id="{E3F9CBBC-B7D1-FBD5-0C0B-65F00398C910}"/>
              </a:ext>
            </a:extLst>
          </p:cNvPr>
          <p:cNvSpPr/>
          <p:nvPr/>
        </p:nvSpPr>
        <p:spPr>
          <a:xfrm>
            <a:off x="193614" y="1783937"/>
            <a:ext cx="5488103" cy="552688"/>
          </a:xfrm>
          <a:prstGeom prst="rect">
            <a:avLst/>
          </a:prstGeom>
          <a:solidFill>
            <a:schemeClr val="bg1">
              <a:alpha val="6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fr-fr" sz="1600"/>
          </a:p>
        </p:txBody>
      </p:sp>
      <p:sp>
        <p:nvSpPr>
          <p:cNvPr id="11" name="Rectangle 10">
            <a:extLst>
              <a:ext uri="{FF2B5EF4-FFF2-40B4-BE49-F238E27FC236}">
                <a16:creationId xmlns:a16="http://schemas.microsoft.com/office/drawing/2014/main" id="{B636BF99-C942-3E7D-A0EF-D99BA7170C0D}"/>
              </a:ext>
            </a:extLst>
          </p:cNvPr>
          <p:cNvSpPr/>
          <p:nvPr/>
        </p:nvSpPr>
        <p:spPr>
          <a:xfrm>
            <a:off x="4102985" y="2400548"/>
            <a:ext cx="1317029" cy="607789"/>
          </a:xfrm>
          <a:prstGeom prst="rect">
            <a:avLst/>
          </a:prstGeom>
          <a:solidFill>
            <a:schemeClr val="bg1">
              <a:alpha val="6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fr-fr" sz="1600"/>
          </a:p>
        </p:txBody>
      </p:sp>
      <p:sp>
        <p:nvSpPr>
          <p:cNvPr id="12" name="Rectangle: Rounded Corners 11">
            <a:extLst>
              <a:ext uri="{FF2B5EF4-FFF2-40B4-BE49-F238E27FC236}">
                <a16:creationId xmlns:a16="http://schemas.microsoft.com/office/drawing/2014/main" id="{A0236FCF-59A9-6BFA-1D67-EF69D20A03B6}"/>
              </a:ext>
            </a:extLst>
          </p:cNvPr>
          <p:cNvSpPr/>
          <p:nvPr/>
        </p:nvSpPr>
        <p:spPr>
          <a:xfrm>
            <a:off x="5877650" y="1837354"/>
            <a:ext cx="3158696" cy="2965471"/>
          </a:xfrm>
          <a:prstGeom prst="roundRect">
            <a:avLst>
              <a:gd name="adj" fmla="val 9366"/>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rtl="0">
              <a:spcAft>
                <a:spcPts val="600"/>
              </a:spcAft>
            </a:pPr>
            <a:r>
              <a:rPr lang="fr-fr" sz="1200" b="1" i="0" u="none" baseline="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Soutien en espèces auprès des pays</a:t>
            </a:r>
          </a:p>
          <a:p>
            <a:pPr algn="l" rtl="0">
              <a:spcAft>
                <a:spcPts val="600"/>
              </a:spcAft>
            </a:pPr>
            <a:r>
              <a:rPr lang="fr-fr" sz="1100" b="0" i="0" u="none" baseline="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Consolide plus de sept leviers de financement en espèces dans une seule et même enveloppe comprenant :</a:t>
            </a:r>
          </a:p>
          <a:p>
            <a:pPr marL="171450" indent="-171450" algn="l" rtl="0">
              <a:buFont typeface="Arial" panose="020B0604020202020204" pitchFamily="34" charset="0"/>
              <a:buChar char="•"/>
            </a:pPr>
            <a:r>
              <a:rPr lang="fr-fr" sz="1100" b="0" i="0" u="none" baseline="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Le soutien aux systèmes de santé</a:t>
            </a:r>
          </a:p>
          <a:p>
            <a:pPr marL="171450" indent="-171450" algn="l" rtl="0">
              <a:buFont typeface="Arial" panose="020B0604020202020204" pitchFamily="34" charset="0"/>
              <a:buChar char="•"/>
            </a:pPr>
            <a:r>
              <a:rPr lang="fr-fr" sz="1100" b="0" i="0" u="none" baseline="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Le financement dans le cadre de l’accélération de l’équité en matière de vaccination pour atteindre les enfants zéro dose</a:t>
            </a:r>
          </a:p>
          <a:p>
            <a:pPr marL="171450" indent="-171450" algn="l" rtl="0">
              <a:buFont typeface="Arial" panose="020B0604020202020204" pitchFamily="34" charset="0"/>
              <a:buChar char="•"/>
            </a:pPr>
            <a:r>
              <a:rPr lang="fr-fr" sz="1100" b="0" i="0" u="none" baseline="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Le soutien opérationnel aux campagnes prévisibles</a:t>
            </a:r>
          </a:p>
          <a:p>
            <a:pPr marL="171450" indent="-171450" algn="l" rtl="0">
              <a:buFont typeface="Arial" panose="020B0604020202020204" pitchFamily="34" charset="0"/>
              <a:buChar char="•"/>
            </a:pPr>
            <a:r>
              <a:rPr lang="fr-fr" sz="1100" b="0" i="0" u="none" baseline="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Le financement en vue de soutenir l’introduction de vaccins et les changements de produits</a:t>
            </a:r>
          </a:p>
          <a:p>
            <a:pPr marL="171450" indent="-171450" algn="l" rtl="0">
              <a:buFont typeface="Arial" panose="020B0604020202020204" pitchFamily="34" charset="0"/>
              <a:buChar char="•"/>
            </a:pPr>
            <a:r>
              <a:rPr lang="fr-fr" sz="1100" b="0" i="0" u="none" baseline="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Le financement des équipements de la chaîne du froid</a:t>
            </a:r>
          </a:p>
        </p:txBody>
      </p:sp>
      <p:sp>
        <p:nvSpPr>
          <p:cNvPr id="14" name="Rectangle: Rounded Corners 13">
            <a:extLst>
              <a:ext uri="{FF2B5EF4-FFF2-40B4-BE49-F238E27FC236}">
                <a16:creationId xmlns:a16="http://schemas.microsoft.com/office/drawing/2014/main" id="{76A8816B-2F66-4C42-1520-D78648B03224}"/>
              </a:ext>
            </a:extLst>
          </p:cNvPr>
          <p:cNvSpPr/>
          <p:nvPr/>
        </p:nvSpPr>
        <p:spPr>
          <a:xfrm>
            <a:off x="9208366" y="1837354"/>
            <a:ext cx="2862204" cy="2965471"/>
          </a:xfrm>
          <a:prstGeom prst="roundRect">
            <a:avLst>
              <a:gd name="adj" fmla="val 9366"/>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rtl="0">
              <a:spcAft>
                <a:spcPts val="600"/>
              </a:spcAft>
            </a:pPr>
            <a:r>
              <a:rPr lang="fr-fr" sz="1400" b="1" i="0" u="none" baseline="0">
                <a:solidFill>
                  <a:schemeClr val="tx1"/>
                </a:solidFill>
                <a:latin typeface="Arial" panose="020B0604020202020204" pitchFamily="34" charset="0"/>
                <a:ea typeface="Arial" panose="020B0604020202020204" pitchFamily="34" charset="0"/>
                <a:cs typeface="Arial" panose="020B0604020202020204" pitchFamily="34" charset="0"/>
              </a:rPr>
              <a:t>Mécanisme de financement d’urgence (à explorer davantage)</a:t>
            </a:r>
          </a:p>
          <a:p>
            <a:pPr algn="l" rtl="0">
              <a:spcAft>
                <a:spcPts val="600"/>
              </a:spcAft>
            </a:pPr>
            <a:r>
              <a:rPr lang="fr-fr" sz="1200" b="0" i="0" u="none" baseline="0">
                <a:solidFill>
                  <a:schemeClr val="tx1"/>
                </a:solidFill>
                <a:latin typeface="Arial" panose="020B0604020202020204" pitchFamily="34" charset="0"/>
                <a:ea typeface="Arial" panose="020B0604020202020204" pitchFamily="34" charset="0"/>
                <a:cs typeface="Arial" panose="020B0604020202020204" pitchFamily="34" charset="0"/>
              </a:rPr>
              <a:t>Un financement dédié pour répondre :​</a:t>
            </a:r>
          </a:p>
          <a:p>
            <a:pPr marL="177800" indent="-177800" algn="l" rtl="0">
              <a:buFont typeface="Arial" panose="020B0604020202020204" pitchFamily="34" charset="0"/>
              <a:buChar char="•"/>
            </a:pPr>
            <a:r>
              <a:rPr lang="fr-fr" sz="1200" b="0" i="0" u="none" baseline="0">
                <a:solidFill>
                  <a:schemeClr val="tx1"/>
                </a:solidFill>
                <a:latin typeface="Arial" panose="020B0604020202020204" pitchFamily="34" charset="0"/>
                <a:ea typeface="Arial" panose="020B0604020202020204" pitchFamily="34" charset="0"/>
                <a:cs typeface="Arial" panose="020B0604020202020204" pitchFamily="34" charset="0"/>
              </a:rPr>
              <a:t>Aux situations d’urgence et aux populations déplacées​</a:t>
            </a:r>
          </a:p>
          <a:p>
            <a:pPr marL="177800" indent="-177800" algn="l" rtl="0">
              <a:buFont typeface="Arial" panose="020B0604020202020204" pitchFamily="34" charset="0"/>
              <a:buChar char="•"/>
            </a:pPr>
            <a:r>
              <a:rPr lang="fr-fr" sz="1200" b="0" i="0" u="none" baseline="0">
                <a:solidFill>
                  <a:schemeClr val="tx1"/>
                </a:solidFill>
                <a:latin typeface="Arial" panose="020B0604020202020204" pitchFamily="34" charset="0"/>
                <a:ea typeface="Arial" panose="020B0604020202020204" pitchFamily="34" charset="0"/>
                <a:cs typeface="Arial" panose="020B0604020202020204" pitchFamily="34" charset="0"/>
              </a:rPr>
              <a:t>Au financement des épidémies ​</a:t>
            </a:r>
          </a:p>
          <a:p>
            <a:pPr marL="177800" indent="-177800" algn="l" rtl="0">
              <a:buFont typeface="Arial" panose="020B0604020202020204" pitchFamily="34" charset="0"/>
              <a:buChar char="•"/>
            </a:pPr>
            <a:r>
              <a:rPr lang="fr-fr" sz="1200" b="0" i="0" u="none" baseline="0">
                <a:solidFill>
                  <a:schemeClr val="tx1"/>
                </a:solidFill>
                <a:latin typeface="Arial" panose="020B0604020202020204" pitchFamily="34" charset="0"/>
                <a:ea typeface="Arial" panose="020B0604020202020204" pitchFamily="34" charset="0"/>
                <a:cs typeface="Arial" panose="020B0604020202020204" pitchFamily="34" charset="0"/>
              </a:rPr>
              <a:t>Aux subventions de changement de produits urgentes en raison de ruptures d’approvisionnement​</a:t>
            </a:r>
          </a:p>
        </p:txBody>
      </p:sp>
      <p:pic>
        <p:nvPicPr>
          <p:cNvPr id="16" name="Graphic 15" descr="Badge Follow with solid fill">
            <a:extLst>
              <a:ext uri="{FF2B5EF4-FFF2-40B4-BE49-F238E27FC236}">
                <a16:creationId xmlns:a16="http://schemas.microsoft.com/office/drawing/2014/main" id="{D6E298D4-7F01-8D54-F80A-7D4ED0426DA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63317" y="3170346"/>
            <a:ext cx="517308" cy="517308"/>
          </a:xfrm>
          <a:prstGeom prst="rect">
            <a:avLst/>
          </a:prstGeom>
        </p:spPr>
      </p:pic>
      <p:grpSp>
        <p:nvGrpSpPr>
          <p:cNvPr id="5" name="Group 4">
            <a:extLst>
              <a:ext uri="{FF2B5EF4-FFF2-40B4-BE49-F238E27FC236}">
                <a16:creationId xmlns:a16="http://schemas.microsoft.com/office/drawing/2014/main" id="{A7496604-CF4C-FEB9-8A22-161E7F7D7667}"/>
              </a:ext>
            </a:extLst>
          </p:cNvPr>
          <p:cNvGrpSpPr/>
          <p:nvPr/>
        </p:nvGrpSpPr>
        <p:grpSpPr>
          <a:xfrm>
            <a:off x="1970959" y="6323947"/>
            <a:ext cx="3426981" cy="415498"/>
            <a:chOff x="10134038" y="1285636"/>
            <a:chExt cx="3426981" cy="415498"/>
          </a:xfrm>
        </p:grpSpPr>
        <p:sp>
          <p:nvSpPr>
            <p:cNvPr id="13" name="Rectangle 12">
              <a:extLst>
                <a:ext uri="{FF2B5EF4-FFF2-40B4-BE49-F238E27FC236}">
                  <a16:creationId xmlns:a16="http://schemas.microsoft.com/office/drawing/2014/main" id="{FE381052-2F58-C466-B2B0-A1FA6DA64401}"/>
                </a:ext>
              </a:extLst>
            </p:cNvPr>
            <p:cNvSpPr/>
            <p:nvPr/>
          </p:nvSpPr>
          <p:spPr>
            <a:xfrm>
              <a:off x="10134038" y="1383094"/>
              <a:ext cx="193040" cy="19304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fr-fr" sz="1200"/>
            </a:p>
          </p:txBody>
        </p:sp>
        <p:sp>
          <p:nvSpPr>
            <p:cNvPr id="15" name="TextBox 14">
              <a:extLst>
                <a:ext uri="{FF2B5EF4-FFF2-40B4-BE49-F238E27FC236}">
                  <a16:creationId xmlns:a16="http://schemas.microsoft.com/office/drawing/2014/main" id="{0A20D210-0072-F4D2-833B-3E2F739A1439}"/>
                </a:ext>
              </a:extLst>
            </p:cNvPr>
            <p:cNvSpPr txBox="1"/>
            <p:nvPr/>
          </p:nvSpPr>
          <p:spPr>
            <a:xfrm>
              <a:off x="10388267" y="1285636"/>
              <a:ext cx="3172752" cy="415498"/>
            </a:xfrm>
            <a:prstGeom prst="rect">
              <a:avLst/>
            </a:prstGeom>
            <a:solidFill>
              <a:schemeClr val="bg1"/>
            </a:solidFill>
          </p:spPr>
          <p:txBody>
            <a:bodyPr wrap="square" rtlCol="0" anchor="ctr">
              <a:spAutoFit/>
            </a:bodyPr>
            <a:lstStyle/>
            <a:p>
              <a:pPr algn="l" rtl="0"/>
              <a:r>
                <a:rPr lang="fr-fr" sz="1000" b="0" i="0" u="none" baseline="0">
                  <a:latin typeface="Arial" panose="020B0604020202020204" pitchFamily="34" charset="0"/>
                  <a:ea typeface="Arial" panose="020B0604020202020204" pitchFamily="34" charset="0"/>
                  <a:cs typeface="Arial" panose="020B0604020202020204" pitchFamily="34" charset="0"/>
                </a:rPr>
                <a:t>Levier où des options sont envisagées à des fins ou non de consolidation</a:t>
              </a:r>
            </a:p>
          </p:txBody>
        </p:sp>
      </p:grpSp>
      <p:sp>
        <p:nvSpPr>
          <p:cNvPr id="4" name="Slide Number Placeholder 6">
            <a:extLst>
              <a:ext uri="{FF2B5EF4-FFF2-40B4-BE49-F238E27FC236}">
                <a16:creationId xmlns:a16="http://schemas.microsoft.com/office/drawing/2014/main" id="{9BE510F3-DD66-6242-F9DB-9FDF710BAEC0}"/>
              </a:ext>
            </a:extLst>
          </p:cNvPr>
          <p:cNvSpPr>
            <a:spLocks noGrp="1"/>
          </p:cNvSpPr>
          <p:nvPr>
            <p:ph type="sldNum" sz="quarter" idx="12"/>
          </p:nvPr>
        </p:nvSpPr>
        <p:spPr>
          <a:xfrm>
            <a:off x="515939" y="6353143"/>
            <a:ext cx="261631" cy="136527"/>
          </a:xfrm>
        </p:spPr>
        <p:txBody>
          <a:bodyPr/>
          <a:lstStyle/>
          <a:p>
            <a:pPr algn="l" rtl="0"/>
            <a:fld id="{AB746B08-255A-2748-8A21-40BE94A17FD1}" type="slidenum">
              <a:rPr>
                <a:solidFill>
                  <a:schemeClr val="tx1">
                    <a:lumMod val="50000"/>
                    <a:lumOff val="50000"/>
                  </a:schemeClr>
                </a:solidFill>
              </a:rPr>
              <a:pPr algn="l" rtl="0"/>
              <a:t>14</a:t>
            </a:fld>
            <a:endParaRPr lang="fr-fr">
              <a:solidFill>
                <a:schemeClr val="tx1">
                  <a:lumMod val="50000"/>
                  <a:lumOff val="50000"/>
                </a:schemeClr>
              </a:solidFill>
            </a:endParaRPr>
          </a:p>
        </p:txBody>
      </p:sp>
      <p:sp>
        <p:nvSpPr>
          <p:cNvPr id="27" name="Speech Bubble: Rectangle 26">
            <a:extLst>
              <a:ext uri="{FF2B5EF4-FFF2-40B4-BE49-F238E27FC236}">
                <a16:creationId xmlns:a16="http://schemas.microsoft.com/office/drawing/2014/main" id="{77ABCEE5-FCC8-1465-295E-535BC9F6C3A4}"/>
              </a:ext>
            </a:extLst>
          </p:cNvPr>
          <p:cNvSpPr/>
          <p:nvPr/>
        </p:nvSpPr>
        <p:spPr>
          <a:xfrm>
            <a:off x="5836700" y="5332308"/>
            <a:ext cx="5240303" cy="528188"/>
          </a:xfrm>
          <a:prstGeom prst="wedgeRectCallout">
            <a:avLst>
              <a:gd name="adj1" fmla="val -67184"/>
              <a:gd name="adj2" fmla="val -34622"/>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a:t>Gavi devrait-il également consolider le PEF TCA ?</a:t>
            </a:r>
            <a:endParaRPr lang="en-GB"/>
          </a:p>
        </p:txBody>
      </p:sp>
    </p:spTree>
    <p:extLst>
      <p:ext uri="{BB962C8B-B14F-4D97-AF65-F5344CB8AC3E}">
        <p14:creationId xmlns:p14="http://schemas.microsoft.com/office/powerpoint/2010/main" val="3945174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A4366-61BB-74F5-7C66-04C81E528410}"/>
              </a:ext>
            </a:extLst>
          </p:cNvPr>
          <p:cNvSpPr>
            <a:spLocks noGrp="1"/>
          </p:cNvSpPr>
          <p:nvPr>
            <p:ph type="title"/>
          </p:nvPr>
        </p:nvSpPr>
        <p:spPr>
          <a:xfrm>
            <a:off x="388462" y="196466"/>
            <a:ext cx="11154344" cy="592778"/>
          </a:xfrm>
        </p:spPr>
        <p:txBody>
          <a:bodyPr>
            <a:normAutofit fontScale="90000"/>
          </a:bodyPr>
          <a:lstStyle/>
          <a:p>
            <a:pPr algn="l" rtl="0"/>
            <a:r>
              <a:rPr lang="fr-fr" sz="2800" b="1" i="0" u="none" baseline="0"/>
              <a:t>Avec une seule enveloppe monétaire, les pays doivent</a:t>
            </a:r>
            <a:r>
              <a:rPr lang="fr-fr" sz="2800" b="1" i="0" u="none" baseline="0">
                <a:latin typeface="Arial" panose="020B0604020202020204" pitchFamily="34" charset="0"/>
                <a:ea typeface="Arial" panose="020B0604020202020204" pitchFamily="34" charset="0"/>
                <a:cs typeface="Arial" panose="020B0604020202020204" pitchFamily="34" charset="0"/>
              </a:rPr>
              <a:t> hiérarchiser différents objectifs et faire des compromis</a:t>
            </a:r>
            <a:endParaRPr lang="fr-fr" sz="2800"/>
          </a:p>
        </p:txBody>
      </p:sp>
      <p:sp>
        <p:nvSpPr>
          <p:cNvPr id="4" name="Slide Number Placeholder 3">
            <a:extLst>
              <a:ext uri="{FF2B5EF4-FFF2-40B4-BE49-F238E27FC236}">
                <a16:creationId xmlns:a16="http://schemas.microsoft.com/office/drawing/2014/main" id="{FA8C5BED-887A-A9D4-4865-A53696C83BC4}"/>
              </a:ext>
            </a:extLst>
          </p:cNvPr>
          <p:cNvSpPr>
            <a:spLocks noGrp="1"/>
          </p:cNvSpPr>
          <p:nvPr>
            <p:ph type="sldNum" sz="quarter" idx="12"/>
          </p:nvPr>
        </p:nvSpPr>
        <p:spPr/>
        <p:txBody>
          <a:bodyPr/>
          <a:lstStyle/>
          <a:p>
            <a:pPr algn="l" rtl="0"/>
            <a:fld id="{AB746B08-255A-2748-8A21-40BE94A17FD1}" type="slidenum">
              <a:rPr sz="700">
                <a:solidFill>
                  <a:schemeClr val="tx1">
                    <a:lumMod val="50000"/>
                    <a:lumOff val="50000"/>
                  </a:schemeClr>
                </a:solidFill>
              </a:rPr>
              <a:pPr algn="l" rtl="0"/>
              <a:t>15</a:t>
            </a:fld>
            <a:endParaRPr lang="fr-fr" sz="700">
              <a:solidFill>
                <a:schemeClr val="tx1">
                  <a:lumMod val="50000"/>
                  <a:lumOff val="50000"/>
                </a:schemeClr>
              </a:solidFill>
            </a:endParaRPr>
          </a:p>
        </p:txBody>
      </p:sp>
      <p:sp>
        <p:nvSpPr>
          <p:cNvPr id="5" name="Footer Placeholder 4">
            <a:extLst>
              <a:ext uri="{FF2B5EF4-FFF2-40B4-BE49-F238E27FC236}">
                <a16:creationId xmlns:a16="http://schemas.microsoft.com/office/drawing/2014/main" id="{1F3B2597-64DC-CE6E-5F5B-7F23FD67DEB8}"/>
              </a:ext>
            </a:extLst>
          </p:cNvPr>
          <p:cNvSpPr>
            <a:spLocks noGrp="1"/>
          </p:cNvSpPr>
          <p:nvPr>
            <p:ph type="ftr" sz="quarter" idx="11"/>
          </p:nvPr>
        </p:nvSpPr>
        <p:spPr/>
        <p:txBody>
          <a:bodyPr/>
          <a:lstStyle/>
          <a:p>
            <a:pPr algn="l" rtl="0"/>
            <a:r>
              <a:rPr lang="fr-fr" sz="700" b="0" i="0" u="none" baseline="0"/>
              <a:t>Groupe consultatif technique sur la vaccination à l’échelle régionale, JUIN 2024</a:t>
            </a:r>
          </a:p>
        </p:txBody>
      </p:sp>
      <p:sp>
        <p:nvSpPr>
          <p:cNvPr id="8" name="Rectangle: Rounded Corners 7">
            <a:extLst>
              <a:ext uri="{FF2B5EF4-FFF2-40B4-BE49-F238E27FC236}">
                <a16:creationId xmlns:a16="http://schemas.microsoft.com/office/drawing/2014/main" id="{28147CF1-529D-B9B2-1C8F-766CCDEF9DDF}"/>
              </a:ext>
            </a:extLst>
          </p:cNvPr>
          <p:cNvSpPr/>
          <p:nvPr/>
        </p:nvSpPr>
        <p:spPr>
          <a:xfrm>
            <a:off x="605213" y="1734529"/>
            <a:ext cx="4459508" cy="2789852"/>
          </a:xfrm>
          <a:prstGeom prst="roundRect">
            <a:avLst>
              <a:gd name="adj" fmla="val 9366"/>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rtl="0">
              <a:spcAft>
                <a:spcPts val="600"/>
              </a:spcAft>
            </a:pPr>
            <a:r>
              <a:rPr lang="fr-fr" sz="1400" b="1" i="0" u="none" baseline="0">
                <a:solidFill>
                  <a:schemeClr val="accent2">
                    <a:lumMod val="50000"/>
                  </a:schemeClr>
                </a:solidFill>
                <a:latin typeface="Arial" panose="020B0604020202020204" pitchFamily="34" charset="0"/>
                <a:ea typeface="Arial" panose="020B0604020202020204" pitchFamily="34" charset="0"/>
                <a:cs typeface="Arial" panose="020B0604020202020204" pitchFamily="34" charset="0"/>
              </a:rPr>
              <a:t>Une enveloppe de trésorerie déterminée par des critères d’allocation transparents et équitables </a:t>
            </a:r>
          </a:p>
        </p:txBody>
      </p:sp>
      <p:cxnSp>
        <p:nvCxnSpPr>
          <p:cNvPr id="11" name="Straight Arrow Connector 10">
            <a:extLst>
              <a:ext uri="{FF2B5EF4-FFF2-40B4-BE49-F238E27FC236}">
                <a16:creationId xmlns:a16="http://schemas.microsoft.com/office/drawing/2014/main" id="{0F1657ED-612E-52B0-126F-20CC9F322542}"/>
              </a:ext>
            </a:extLst>
          </p:cNvPr>
          <p:cNvCxnSpPr>
            <a:cxnSpLocks/>
          </p:cNvCxnSpPr>
          <p:nvPr/>
        </p:nvCxnSpPr>
        <p:spPr>
          <a:xfrm>
            <a:off x="5199321" y="3290777"/>
            <a:ext cx="1634980" cy="0"/>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004FF32-3984-F8A1-D005-5F22D15ED9C9}"/>
              </a:ext>
            </a:extLst>
          </p:cNvPr>
          <p:cNvSpPr txBox="1"/>
          <p:nvPr/>
        </p:nvSpPr>
        <p:spPr>
          <a:xfrm>
            <a:off x="7002945" y="874731"/>
            <a:ext cx="4913671" cy="4832092"/>
          </a:xfrm>
          <a:prstGeom prst="rect">
            <a:avLst/>
          </a:prstGeom>
          <a:solidFill>
            <a:schemeClr val="bg1"/>
          </a:solidFill>
        </p:spPr>
        <p:txBody>
          <a:bodyPr wrap="square" rtlCol="0">
            <a:spAutoFit/>
          </a:bodyPr>
          <a:lstStyle/>
          <a:p>
            <a:pPr algn="l" rtl="0"/>
            <a:r>
              <a:rPr lang="fr-fr" sz="1400" b="1" i="0" u="none" baseline="0">
                <a:latin typeface="Arial" panose="020B0604020202020204" pitchFamily="34" charset="0"/>
                <a:ea typeface="Arial" panose="020B0604020202020204" pitchFamily="34" charset="0"/>
                <a:cs typeface="Arial" panose="020B0604020202020204" pitchFamily="34" charset="0"/>
              </a:rPr>
              <a:t>Les plans par pays doivent identifier : </a:t>
            </a:r>
          </a:p>
          <a:p>
            <a:endParaRPr lang="fr-fr" sz="1400">
              <a:latin typeface="Arial" panose="020B0604020202020204" pitchFamily="34" charset="0"/>
              <a:cs typeface="Arial" panose="020B0604020202020204" pitchFamily="34" charset="0"/>
            </a:endParaRPr>
          </a:p>
          <a:p>
            <a:pPr marL="285750" indent="-285750" algn="l" rtl="0">
              <a:buFontTx/>
              <a:buChar char="-"/>
            </a:pPr>
            <a:r>
              <a:rPr lang="fr-fr" sz="1400" b="0" i="0" u="none" baseline="0">
                <a:latin typeface="Arial" panose="020B0604020202020204" pitchFamily="34" charset="0"/>
                <a:ea typeface="Arial" panose="020B0604020202020204" pitchFamily="34" charset="0"/>
                <a:cs typeface="Arial" panose="020B0604020202020204" pitchFamily="34" charset="0"/>
              </a:rPr>
              <a:t>Leurs introductions de vaccins</a:t>
            </a:r>
          </a:p>
          <a:p>
            <a:pPr marL="285750" indent="-285750" algn="l" rtl="0">
              <a:buFontTx/>
              <a:buChar char="-"/>
            </a:pPr>
            <a:endParaRPr lang="fr-fr" sz="1400">
              <a:latin typeface="Arial" panose="020B0604020202020204" pitchFamily="34" charset="0"/>
              <a:cs typeface="Arial" panose="020B0604020202020204" pitchFamily="34" charset="0"/>
            </a:endParaRPr>
          </a:p>
          <a:p>
            <a:pPr marL="285750" indent="-285750" algn="l" rtl="0">
              <a:buFontTx/>
              <a:buChar char="-"/>
            </a:pPr>
            <a:r>
              <a:rPr lang="fr-fr" sz="1400" b="0" i="0" u="none" baseline="0">
                <a:latin typeface="Arial" panose="020B0604020202020204" pitchFamily="34" charset="0"/>
                <a:ea typeface="Arial" panose="020B0604020202020204" pitchFamily="34" charset="0"/>
                <a:cs typeface="Arial" panose="020B0604020202020204" pitchFamily="34" charset="0"/>
              </a:rPr>
              <a:t>Leurs campagnes planifiées/prévisibles</a:t>
            </a:r>
          </a:p>
          <a:p>
            <a:pPr marL="285750" indent="-285750" algn="l" rtl="0">
              <a:buFontTx/>
              <a:buChar char="-"/>
            </a:pPr>
            <a:endParaRPr lang="fr-fr" sz="1400">
              <a:latin typeface="Arial" panose="020B0604020202020204" pitchFamily="34" charset="0"/>
              <a:cs typeface="Arial" panose="020B0604020202020204" pitchFamily="34" charset="0"/>
            </a:endParaRPr>
          </a:p>
          <a:p>
            <a:pPr marL="285750" indent="-285750" algn="l" rtl="0">
              <a:buFontTx/>
              <a:buChar char="-"/>
            </a:pPr>
            <a:r>
              <a:rPr lang="fr-fr" sz="1400" b="0" i="0" u="none" baseline="0">
                <a:latin typeface="Arial" panose="020B0604020202020204" pitchFamily="34" charset="0"/>
                <a:ea typeface="Arial" panose="020B0604020202020204" pitchFamily="34" charset="0"/>
                <a:cs typeface="Arial" panose="020B0604020202020204" pitchFamily="34" charset="0"/>
              </a:rPr>
              <a:t>Leurs besoins en matière de chaîne du froid</a:t>
            </a:r>
          </a:p>
          <a:p>
            <a:pPr marL="285750" indent="-285750" algn="l" rtl="0">
              <a:buFontTx/>
              <a:buChar char="-"/>
            </a:pPr>
            <a:endParaRPr lang="fr-fr" sz="1400">
              <a:latin typeface="Arial" panose="020B0604020202020204" pitchFamily="34" charset="0"/>
              <a:cs typeface="Arial" panose="020B0604020202020204" pitchFamily="34" charset="0"/>
            </a:endParaRPr>
          </a:p>
          <a:p>
            <a:pPr marL="285750" indent="-285750" algn="l" rtl="0">
              <a:buFontTx/>
              <a:buChar char="-"/>
            </a:pPr>
            <a:r>
              <a:rPr lang="fr-fr" sz="1400" b="0" i="0" u="none" baseline="0">
                <a:latin typeface="Arial" panose="020B0604020202020204" pitchFamily="34" charset="0"/>
                <a:ea typeface="Arial" panose="020B0604020202020204" pitchFamily="34" charset="0"/>
                <a:cs typeface="Arial" panose="020B0604020202020204" pitchFamily="34" charset="0"/>
              </a:rPr>
              <a:t>Les priorités en matière d’investissements dans le système de santé comprennent notamment les points suivants : </a:t>
            </a:r>
          </a:p>
          <a:p>
            <a:pPr marL="742950" lvl="1" indent="-285750" algn="l" rtl="0">
              <a:buFontTx/>
              <a:buChar char="-"/>
            </a:pPr>
            <a:r>
              <a:rPr lang="fr-fr" sz="1400" b="0" i="0" u="none" baseline="0">
                <a:latin typeface="Arial" panose="020B0604020202020204" pitchFamily="34" charset="0"/>
                <a:ea typeface="Arial" panose="020B0604020202020204" pitchFamily="34" charset="0"/>
                <a:cs typeface="Arial" panose="020B0604020202020204" pitchFamily="34" charset="0"/>
              </a:rPr>
              <a:t>Atteindre les enfants zéro dose et les vacciner complètement jusqu’à la deuxième année de vie</a:t>
            </a:r>
          </a:p>
          <a:p>
            <a:pPr marL="742950" lvl="1" indent="-285750" algn="l" rtl="0">
              <a:buFontTx/>
              <a:buChar char="-"/>
            </a:pPr>
            <a:r>
              <a:rPr lang="fr-fr" sz="1400" b="0" i="0" u="none" baseline="0">
                <a:latin typeface="Arial" panose="020B0604020202020204" pitchFamily="34" charset="0"/>
                <a:ea typeface="Arial" panose="020B0604020202020204" pitchFamily="34" charset="0"/>
                <a:cs typeface="Arial" panose="020B0604020202020204" pitchFamily="34" charset="0"/>
              </a:rPr>
              <a:t>Renforcer la plateforme des adolescents pour administrer le vaccin contre le VPH </a:t>
            </a:r>
          </a:p>
          <a:p>
            <a:pPr marL="742950" lvl="1" indent="-285750" algn="l" rtl="0">
              <a:buFontTx/>
              <a:buChar char="-"/>
            </a:pPr>
            <a:r>
              <a:rPr lang="fr-fr" sz="1400" b="0" i="0" u="none" baseline="0">
                <a:latin typeface="Arial" panose="020B0604020202020204" pitchFamily="34" charset="0"/>
                <a:ea typeface="Arial" panose="020B0604020202020204" pitchFamily="34" charset="0"/>
                <a:cs typeface="Arial" panose="020B0604020202020204" pitchFamily="34" charset="0"/>
              </a:rPr>
              <a:t>Surmonter les obstacles liés à la demande et au genre</a:t>
            </a:r>
          </a:p>
          <a:p>
            <a:pPr marL="742950" lvl="1" indent="-285750" algn="l" rtl="0">
              <a:buFontTx/>
              <a:buChar char="-"/>
            </a:pPr>
            <a:r>
              <a:rPr lang="fr-fr" sz="1400" b="0" i="0" u="none" baseline="0">
                <a:latin typeface="Arial" panose="020B0604020202020204" pitchFamily="34" charset="0"/>
                <a:ea typeface="Arial" panose="020B0604020202020204" pitchFamily="34" charset="0"/>
                <a:cs typeface="Arial" panose="020B0604020202020204" pitchFamily="34" charset="0"/>
              </a:rPr>
              <a:t>Renforcer la gestion de la chaîne d’approvisionnement </a:t>
            </a:r>
          </a:p>
          <a:p>
            <a:pPr marL="742950" lvl="1" indent="-285750" algn="l" rtl="0">
              <a:buFontTx/>
              <a:buChar char="-"/>
            </a:pPr>
            <a:r>
              <a:rPr lang="fr-fr" sz="1400" b="0" i="0" u="none" baseline="0">
                <a:latin typeface="Arial" panose="020B0604020202020204" pitchFamily="34" charset="0"/>
                <a:ea typeface="Arial" panose="020B0604020202020204" pitchFamily="34" charset="0"/>
                <a:cs typeface="Arial" panose="020B0604020202020204" pitchFamily="34" charset="0"/>
              </a:rPr>
              <a:t>Gestion et supervision du leadership</a:t>
            </a:r>
          </a:p>
          <a:p>
            <a:pPr marL="742950" lvl="1" indent="-285750" algn="l" rtl="0">
              <a:buFontTx/>
              <a:buChar char="-"/>
            </a:pPr>
            <a:r>
              <a:rPr lang="fr-fr" sz="1400" b="0" i="0" u="none" baseline="0">
                <a:latin typeface="Arial" panose="020B0604020202020204" pitchFamily="34" charset="0"/>
                <a:ea typeface="Arial" panose="020B0604020202020204" pitchFamily="34" charset="0"/>
                <a:cs typeface="Arial" panose="020B0604020202020204" pitchFamily="34" charset="0"/>
              </a:rPr>
              <a:t>Besoins en matière d’engagement communautaire et de la société civile, etc.</a:t>
            </a:r>
          </a:p>
        </p:txBody>
      </p:sp>
      <p:cxnSp>
        <p:nvCxnSpPr>
          <p:cNvPr id="27" name="Straight Connector 26">
            <a:extLst>
              <a:ext uri="{FF2B5EF4-FFF2-40B4-BE49-F238E27FC236}">
                <a16:creationId xmlns:a16="http://schemas.microsoft.com/office/drawing/2014/main" id="{828DD887-5EEB-D7DD-BA8D-4DD8E6989F67}"/>
              </a:ext>
            </a:extLst>
          </p:cNvPr>
          <p:cNvCxnSpPr>
            <a:cxnSpLocks/>
          </p:cNvCxnSpPr>
          <p:nvPr/>
        </p:nvCxnSpPr>
        <p:spPr>
          <a:xfrm>
            <a:off x="605213" y="1869497"/>
            <a:ext cx="2127006" cy="81870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C038578-7E17-F3CC-4652-4A69330A2A4E}"/>
              </a:ext>
            </a:extLst>
          </p:cNvPr>
          <p:cNvCxnSpPr>
            <a:cxnSpLocks/>
          </p:cNvCxnSpPr>
          <p:nvPr/>
        </p:nvCxnSpPr>
        <p:spPr>
          <a:xfrm flipH="1">
            <a:off x="2732219" y="1869497"/>
            <a:ext cx="2234227" cy="81870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2" name="Speech Bubble: Rectangle 31">
            <a:extLst>
              <a:ext uri="{FF2B5EF4-FFF2-40B4-BE49-F238E27FC236}">
                <a16:creationId xmlns:a16="http://schemas.microsoft.com/office/drawing/2014/main" id="{9F5856B7-3E68-C35D-02B3-BAC866F1E587}"/>
              </a:ext>
            </a:extLst>
          </p:cNvPr>
          <p:cNvSpPr/>
          <p:nvPr/>
        </p:nvSpPr>
        <p:spPr>
          <a:xfrm>
            <a:off x="1875737" y="5005755"/>
            <a:ext cx="5240303" cy="1184363"/>
          </a:xfrm>
          <a:prstGeom prst="wedgeRectCallout">
            <a:avLst>
              <a:gd name="adj1" fmla="val 11771"/>
              <a:gd name="adj2" fmla="val -107995"/>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0"/>
            <a:r>
              <a:rPr lang="fr-fr" sz="1600" b="0" i="0" u="none" baseline="0">
                <a:latin typeface="Arial" panose="020B0604020202020204" pitchFamily="34" charset="0"/>
                <a:ea typeface="Arial" panose="020B0604020202020204" pitchFamily="34" charset="0"/>
                <a:cs typeface="Arial" panose="020B0604020202020204" pitchFamily="34" charset="0"/>
              </a:rPr>
              <a:t>Pour réussir, une planification conjointe au niveau national entre l’introduction des vaccins, l’administration de la vaccination systématique et les campagnes est nécessaire au niveau de tous les points de contact</a:t>
            </a:r>
            <a:endParaRPr lang="fr-fr" sz="1600"/>
          </a:p>
        </p:txBody>
      </p:sp>
      <p:sp>
        <p:nvSpPr>
          <p:cNvPr id="3" name="Footer Placeholder 2">
            <a:extLst>
              <a:ext uri="{FF2B5EF4-FFF2-40B4-BE49-F238E27FC236}">
                <a16:creationId xmlns:a16="http://schemas.microsoft.com/office/drawing/2014/main" id="{4916AA6F-F4EA-AF38-C934-9D2003EC3B20}"/>
              </a:ext>
            </a:extLst>
          </p:cNvPr>
          <p:cNvSpPr txBox="1">
            <a:spLocks/>
          </p:cNvSpPr>
          <p:nvPr/>
        </p:nvSpPr>
        <p:spPr>
          <a:xfrm>
            <a:off x="777567" y="6496240"/>
            <a:ext cx="4114800" cy="136526"/>
          </a:xfrm>
          <a:prstGeom prst="rect">
            <a:avLst/>
          </a:prstGeom>
        </p:spPr>
        <p:txBody>
          <a:bodyPr vert="horz" lIns="0" tIns="0" rIns="0" bIns="0" rtlCol="0" anchor="b"/>
          <a:lstStyle>
            <a:defPPr>
              <a:defRPr lang="en-US"/>
            </a:defPPr>
            <a:lvl1pPr marL="0" algn="l" defTabSz="914400" rtl="0" eaLnBrk="1" latinLnBrk="0" hangingPunct="1">
              <a:defRPr sz="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latin typeface="Arial"/>
                <a:cs typeface="Arial"/>
              </a:rPr>
              <a:t>Consultation, Août 2024 – Document confidentiel</a:t>
            </a:r>
            <a:endParaRPr lang="fr-fr"/>
          </a:p>
        </p:txBody>
      </p:sp>
    </p:spTree>
    <p:extLst>
      <p:ext uri="{BB962C8B-B14F-4D97-AF65-F5344CB8AC3E}">
        <p14:creationId xmlns:p14="http://schemas.microsoft.com/office/powerpoint/2010/main" val="4067700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799CA6C-8332-122B-24BE-0E6C1EDCCE13}"/>
              </a:ext>
            </a:extLst>
          </p:cNvPr>
          <p:cNvGrpSpPr/>
          <p:nvPr/>
        </p:nvGrpSpPr>
        <p:grpSpPr>
          <a:xfrm>
            <a:off x="918945" y="6130536"/>
            <a:ext cx="1229243" cy="91440"/>
            <a:chOff x="510771" y="6034745"/>
            <a:chExt cx="1229243" cy="91440"/>
          </a:xfrm>
        </p:grpSpPr>
        <p:cxnSp>
          <p:nvCxnSpPr>
            <p:cNvPr id="19" name="Straight Connector 18">
              <a:extLst>
                <a:ext uri="{FF2B5EF4-FFF2-40B4-BE49-F238E27FC236}">
                  <a16:creationId xmlns:a16="http://schemas.microsoft.com/office/drawing/2014/main" id="{FB66C097-C388-522D-F144-42B48E4CEFB1}"/>
                </a:ext>
              </a:extLst>
            </p:cNvPr>
            <p:cNvCxnSpPr>
              <a:cxnSpLocks/>
            </p:cNvCxnSpPr>
            <p:nvPr/>
          </p:nvCxnSpPr>
          <p:spPr>
            <a:xfrm>
              <a:off x="510771" y="6079154"/>
              <a:ext cx="114043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58994FE8-EAA1-4DCE-4DD7-52C77D1077CF}"/>
                </a:ext>
              </a:extLst>
            </p:cNvPr>
            <p:cNvSpPr/>
            <p:nvPr/>
          </p:nvSpPr>
          <p:spPr>
            <a:xfrm>
              <a:off x="1648574" y="6034745"/>
              <a:ext cx="91440" cy="9144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DE21EB3E-C8EA-9AED-B87F-8566FAB7A2A3}"/>
              </a:ext>
            </a:extLst>
          </p:cNvPr>
          <p:cNvGrpSpPr/>
          <p:nvPr/>
        </p:nvGrpSpPr>
        <p:grpSpPr>
          <a:xfrm>
            <a:off x="1286360" y="2487318"/>
            <a:ext cx="1229243" cy="91440"/>
            <a:chOff x="510771" y="6034745"/>
            <a:chExt cx="1229243" cy="91440"/>
          </a:xfrm>
        </p:grpSpPr>
        <p:cxnSp>
          <p:nvCxnSpPr>
            <p:cNvPr id="15" name="Straight Connector 14">
              <a:extLst>
                <a:ext uri="{FF2B5EF4-FFF2-40B4-BE49-F238E27FC236}">
                  <a16:creationId xmlns:a16="http://schemas.microsoft.com/office/drawing/2014/main" id="{58F65DB4-EE5C-23E8-DFDB-1AF1382879FC}"/>
                </a:ext>
              </a:extLst>
            </p:cNvPr>
            <p:cNvCxnSpPr>
              <a:cxnSpLocks/>
            </p:cNvCxnSpPr>
            <p:nvPr/>
          </p:nvCxnSpPr>
          <p:spPr>
            <a:xfrm>
              <a:off x="510771" y="6079154"/>
              <a:ext cx="114043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E7CAA8F1-FE1F-02B0-6973-6DC4427AFA59}"/>
                </a:ext>
              </a:extLst>
            </p:cNvPr>
            <p:cNvSpPr/>
            <p:nvPr/>
          </p:nvSpPr>
          <p:spPr>
            <a:xfrm>
              <a:off x="1648574" y="6034745"/>
              <a:ext cx="91440" cy="9144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22" name="Group 21">
            <a:extLst>
              <a:ext uri="{FF2B5EF4-FFF2-40B4-BE49-F238E27FC236}">
                <a16:creationId xmlns:a16="http://schemas.microsoft.com/office/drawing/2014/main" id="{304F4630-84B4-E4F7-ADB8-52CC8F30E9BD}"/>
              </a:ext>
            </a:extLst>
          </p:cNvPr>
          <p:cNvGrpSpPr/>
          <p:nvPr/>
        </p:nvGrpSpPr>
        <p:grpSpPr>
          <a:xfrm>
            <a:off x="1642287" y="3274297"/>
            <a:ext cx="1229243" cy="91440"/>
            <a:chOff x="510771" y="6034745"/>
            <a:chExt cx="1229243" cy="91440"/>
          </a:xfrm>
        </p:grpSpPr>
        <p:cxnSp>
          <p:nvCxnSpPr>
            <p:cNvPr id="23" name="Straight Connector 22">
              <a:extLst>
                <a:ext uri="{FF2B5EF4-FFF2-40B4-BE49-F238E27FC236}">
                  <a16:creationId xmlns:a16="http://schemas.microsoft.com/office/drawing/2014/main" id="{7145E0AD-F039-1356-71B5-6655593B41F8}"/>
                </a:ext>
              </a:extLst>
            </p:cNvPr>
            <p:cNvCxnSpPr>
              <a:cxnSpLocks/>
            </p:cNvCxnSpPr>
            <p:nvPr/>
          </p:nvCxnSpPr>
          <p:spPr>
            <a:xfrm>
              <a:off x="510771" y="6079154"/>
              <a:ext cx="114043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279EC821-F843-737B-7F97-3AF06965CC4F}"/>
                </a:ext>
              </a:extLst>
            </p:cNvPr>
            <p:cNvSpPr/>
            <p:nvPr/>
          </p:nvSpPr>
          <p:spPr>
            <a:xfrm>
              <a:off x="1648574" y="6034745"/>
              <a:ext cx="91440" cy="9144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25" name="Group 24">
            <a:extLst>
              <a:ext uri="{FF2B5EF4-FFF2-40B4-BE49-F238E27FC236}">
                <a16:creationId xmlns:a16="http://schemas.microsoft.com/office/drawing/2014/main" id="{8079E8C2-847C-D6E4-1FC9-554FB585BBD4}"/>
              </a:ext>
            </a:extLst>
          </p:cNvPr>
          <p:cNvGrpSpPr/>
          <p:nvPr/>
        </p:nvGrpSpPr>
        <p:grpSpPr>
          <a:xfrm>
            <a:off x="1642287" y="4353376"/>
            <a:ext cx="1229243" cy="91440"/>
            <a:chOff x="510771" y="6034745"/>
            <a:chExt cx="1229243" cy="91440"/>
          </a:xfrm>
        </p:grpSpPr>
        <p:cxnSp>
          <p:nvCxnSpPr>
            <p:cNvPr id="26" name="Straight Connector 25">
              <a:extLst>
                <a:ext uri="{FF2B5EF4-FFF2-40B4-BE49-F238E27FC236}">
                  <a16:creationId xmlns:a16="http://schemas.microsoft.com/office/drawing/2014/main" id="{42D8FF70-0DCF-BCA2-5630-ED8017B29293}"/>
                </a:ext>
              </a:extLst>
            </p:cNvPr>
            <p:cNvCxnSpPr>
              <a:cxnSpLocks/>
            </p:cNvCxnSpPr>
            <p:nvPr/>
          </p:nvCxnSpPr>
          <p:spPr>
            <a:xfrm>
              <a:off x="510771" y="6079154"/>
              <a:ext cx="114043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F8D2ED77-A60E-ED5F-6659-786CED216538}"/>
                </a:ext>
              </a:extLst>
            </p:cNvPr>
            <p:cNvSpPr/>
            <p:nvPr/>
          </p:nvSpPr>
          <p:spPr>
            <a:xfrm>
              <a:off x="1648574" y="6034745"/>
              <a:ext cx="91440" cy="9144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DBFE2316-6A1F-83C9-821E-2EC3239AEA2C}"/>
              </a:ext>
            </a:extLst>
          </p:cNvPr>
          <p:cNvGrpSpPr/>
          <p:nvPr/>
        </p:nvGrpSpPr>
        <p:grpSpPr>
          <a:xfrm>
            <a:off x="1286360" y="5203855"/>
            <a:ext cx="1229243" cy="91440"/>
            <a:chOff x="510771" y="6034745"/>
            <a:chExt cx="1229243" cy="91440"/>
          </a:xfrm>
        </p:grpSpPr>
        <p:cxnSp>
          <p:nvCxnSpPr>
            <p:cNvPr id="29" name="Straight Connector 28">
              <a:extLst>
                <a:ext uri="{FF2B5EF4-FFF2-40B4-BE49-F238E27FC236}">
                  <a16:creationId xmlns:a16="http://schemas.microsoft.com/office/drawing/2014/main" id="{A0D5A974-A660-FA7E-E19C-20AC305BFC63}"/>
                </a:ext>
              </a:extLst>
            </p:cNvPr>
            <p:cNvCxnSpPr>
              <a:cxnSpLocks/>
            </p:cNvCxnSpPr>
            <p:nvPr/>
          </p:nvCxnSpPr>
          <p:spPr>
            <a:xfrm>
              <a:off x="510771" y="6079154"/>
              <a:ext cx="114043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F760B95D-85E6-76AA-BBBE-E130CDA86FA5}"/>
                </a:ext>
              </a:extLst>
            </p:cNvPr>
            <p:cNvSpPr/>
            <p:nvPr/>
          </p:nvSpPr>
          <p:spPr>
            <a:xfrm>
              <a:off x="1648574" y="6034745"/>
              <a:ext cx="91440" cy="9144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5" name="Group 4">
            <a:extLst>
              <a:ext uri="{FF2B5EF4-FFF2-40B4-BE49-F238E27FC236}">
                <a16:creationId xmlns:a16="http://schemas.microsoft.com/office/drawing/2014/main" id="{4DD4FA64-6FEF-8EE3-86A0-2BBAAD2D1B15}"/>
              </a:ext>
            </a:extLst>
          </p:cNvPr>
          <p:cNvGrpSpPr/>
          <p:nvPr/>
        </p:nvGrpSpPr>
        <p:grpSpPr>
          <a:xfrm>
            <a:off x="918945" y="1497139"/>
            <a:ext cx="1229243" cy="91440"/>
            <a:chOff x="510771" y="6034745"/>
            <a:chExt cx="1229243" cy="91440"/>
          </a:xfrm>
        </p:grpSpPr>
        <p:cxnSp>
          <p:nvCxnSpPr>
            <p:cNvPr id="17" name="Straight Connector 16">
              <a:extLst>
                <a:ext uri="{FF2B5EF4-FFF2-40B4-BE49-F238E27FC236}">
                  <a16:creationId xmlns:a16="http://schemas.microsoft.com/office/drawing/2014/main" id="{A65725B7-F303-4248-2B5F-720E45849B66}"/>
                </a:ext>
              </a:extLst>
            </p:cNvPr>
            <p:cNvCxnSpPr>
              <a:cxnSpLocks/>
            </p:cNvCxnSpPr>
            <p:nvPr/>
          </p:nvCxnSpPr>
          <p:spPr>
            <a:xfrm>
              <a:off x="510771" y="6079154"/>
              <a:ext cx="114043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78DF2E10-CE8B-483F-6295-FF4414286B4C}"/>
                </a:ext>
              </a:extLst>
            </p:cNvPr>
            <p:cNvSpPr/>
            <p:nvPr/>
          </p:nvSpPr>
          <p:spPr>
            <a:xfrm>
              <a:off x="1648574" y="6034745"/>
              <a:ext cx="91440" cy="9144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7" name="Title 6">
            <a:extLst>
              <a:ext uri="{FF2B5EF4-FFF2-40B4-BE49-F238E27FC236}">
                <a16:creationId xmlns:a16="http://schemas.microsoft.com/office/drawing/2014/main" id="{C1C59559-0C7C-E444-8D9C-B734064FB4E2}"/>
              </a:ext>
            </a:extLst>
          </p:cNvPr>
          <p:cNvSpPr>
            <a:spLocks noGrp="1"/>
          </p:cNvSpPr>
          <p:nvPr>
            <p:ph type="title"/>
          </p:nvPr>
        </p:nvSpPr>
        <p:spPr>
          <a:xfrm>
            <a:off x="647405" y="391244"/>
            <a:ext cx="11154344" cy="960911"/>
          </a:xfrm>
        </p:spPr>
        <p:txBody>
          <a:bodyPr>
            <a:normAutofit fontScale="90000"/>
          </a:bodyPr>
          <a:lstStyle/>
          <a:p>
            <a:r>
              <a:rPr lang="fr-FR" dirty="0">
                <a:latin typeface="Arial Black" panose="020B0A04020102020204" pitchFamily="34" charset="0"/>
              </a:rPr>
              <a:t>Pourquoi se concentrer sur les stratégies nationales de vaccination</a:t>
            </a:r>
            <a:r>
              <a:rPr lang="en-GB" dirty="0">
                <a:latin typeface="Arial Black" panose="020B0A04020102020204" pitchFamily="34" charset="0"/>
              </a:rPr>
              <a:t> (SNV)?</a:t>
            </a:r>
          </a:p>
        </p:txBody>
      </p:sp>
      <p:sp>
        <p:nvSpPr>
          <p:cNvPr id="6" name="Text Placeholder 7">
            <a:extLst>
              <a:ext uri="{FF2B5EF4-FFF2-40B4-BE49-F238E27FC236}">
                <a16:creationId xmlns:a16="http://schemas.microsoft.com/office/drawing/2014/main" id="{2AABF6DA-6FDD-A2A3-D060-32CA59958707}"/>
              </a:ext>
            </a:extLst>
          </p:cNvPr>
          <p:cNvSpPr txBox="1">
            <a:spLocks/>
          </p:cNvSpPr>
          <p:nvPr/>
        </p:nvSpPr>
        <p:spPr>
          <a:xfrm>
            <a:off x="2607043" y="5158417"/>
            <a:ext cx="9416787" cy="719085"/>
          </a:xfrm>
          <a:prstGeom prst="rect">
            <a:avLst/>
          </a:prstGeom>
        </p:spPr>
        <p:txBody>
          <a:bodyPr vert="horz" lIns="0" tIns="0" rIns="0" bIns="0" numCol="1" spcCol="180000" rtlCol="0" anchor="t">
            <a:normAutofit/>
          </a:bodyPr>
          <a:lstStyle>
            <a:lvl1pPr marL="0" indent="0" algn="l" defTabSz="914400" rtl="0" eaLnBrk="1" latinLnBrk="0" hangingPunct="1">
              <a:lnSpc>
                <a:spcPct val="110000"/>
              </a:lnSpc>
              <a:spcBef>
                <a:spcPts val="0"/>
              </a:spcBef>
              <a:spcAft>
                <a:spcPts val="1200"/>
              </a:spcAft>
              <a:buClr>
                <a:schemeClr val="bg2"/>
              </a:buClr>
              <a:buFont typeface="Arial" panose="020B0604020202020204" pitchFamily="34" charset="0"/>
              <a:buNone/>
              <a:defRPr sz="2000" kern="1200">
                <a:solidFill>
                  <a:schemeClr val="tx2">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
                <a:srgbClr val="00A1DF"/>
              </a:buClr>
              <a:buSzTx/>
              <a:buFont typeface="Arial" panose="020B0604020202020204" pitchFamily="34" charset="0"/>
              <a:buNone/>
              <a:tabLst/>
              <a:defRPr/>
            </a:pPr>
            <a:r>
              <a:rPr kumimoji="0" lang="fr-FR" sz="1600" i="0" u="none" strike="noStrike" kern="1200" cap="none" spc="0" normalizeH="0" baseline="0" noProof="0" dirty="0">
                <a:ln>
                  <a:noFill/>
                </a:ln>
                <a:solidFill>
                  <a:srgbClr val="005CB9">
                    <a:lumMod val="50000"/>
                  </a:srgbClr>
                </a:solidFill>
                <a:effectLst/>
                <a:uLnTx/>
                <a:uFillTx/>
                <a:latin typeface="Arial"/>
                <a:ea typeface="+mn-ea"/>
                <a:cs typeface="Arial"/>
              </a:rPr>
              <a:t>Utiliser SNV pour </a:t>
            </a:r>
            <a:r>
              <a:rPr kumimoji="0" lang="fr-FR" sz="1600" b="1" i="0" u="none" strike="noStrike" kern="1200" cap="none" spc="0" normalizeH="0" baseline="0" noProof="0" dirty="0">
                <a:ln>
                  <a:noFill/>
                </a:ln>
                <a:solidFill>
                  <a:srgbClr val="005CB9">
                    <a:lumMod val="50000"/>
                  </a:srgbClr>
                </a:solidFill>
                <a:effectLst/>
                <a:uLnTx/>
                <a:uFillTx/>
                <a:latin typeface="Arial"/>
                <a:ea typeface="+mn-ea"/>
                <a:cs typeface="Arial"/>
              </a:rPr>
              <a:t>éviter la duplication du travail </a:t>
            </a:r>
            <a:r>
              <a:rPr kumimoji="0" lang="fr-FR" sz="1600" i="0" u="none" strike="noStrike" kern="1200" cap="none" spc="0" normalizeH="0" baseline="0" noProof="0" dirty="0">
                <a:ln>
                  <a:noFill/>
                </a:ln>
                <a:solidFill>
                  <a:srgbClr val="005CB9">
                    <a:lumMod val="50000"/>
                  </a:srgbClr>
                </a:solidFill>
                <a:effectLst/>
                <a:uLnTx/>
                <a:uFillTx/>
                <a:latin typeface="Arial"/>
                <a:ea typeface="+mn-ea"/>
                <a:cs typeface="Arial"/>
              </a:rPr>
              <a:t>compte tenu du chevauchement important </a:t>
            </a:r>
            <a:r>
              <a:rPr kumimoji="0" lang="fr-FR" sz="1600" b="1" i="0" u="none" strike="noStrike" kern="1200" cap="none" spc="0" normalizeH="0" baseline="0" noProof="0" dirty="0">
                <a:ln>
                  <a:noFill/>
                </a:ln>
                <a:solidFill>
                  <a:srgbClr val="005CB9">
                    <a:lumMod val="50000"/>
                  </a:srgbClr>
                </a:solidFill>
                <a:effectLst/>
                <a:uLnTx/>
                <a:uFillTx/>
                <a:latin typeface="Arial"/>
                <a:ea typeface="+mn-ea"/>
                <a:cs typeface="Arial"/>
              </a:rPr>
              <a:t>dans le contenu et le processus SNV et FPP</a:t>
            </a:r>
            <a:endParaRPr kumimoji="0" lang="en-US" sz="1600" b="1" i="0" u="none" strike="noStrike" kern="1200" cap="none" spc="0" normalizeH="0" baseline="0" noProof="0" dirty="0">
              <a:ln>
                <a:noFill/>
              </a:ln>
              <a:solidFill>
                <a:srgbClr val="005CB9">
                  <a:lumMod val="50000"/>
                </a:srgbClr>
              </a:solidFill>
              <a:effectLst/>
              <a:uLnTx/>
              <a:uFillTx/>
              <a:latin typeface="Arial"/>
              <a:ea typeface="+mn-ea"/>
              <a:cs typeface="Arial"/>
            </a:endParaRPr>
          </a:p>
        </p:txBody>
      </p:sp>
      <p:sp>
        <p:nvSpPr>
          <p:cNvPr id="9" name="Text Placeholder 7">
            <a:extLst>
              <a:ext uri="{FF2B5EF4-FFF2-40B4-BE49-F238E27FC236}">
                <a16:creationId xmlns:a16="http://schemas.microsoft.com/office/drawing/2014/main" id="{409E3E1A-FA2B-8173-8925-1562BD14C401}"/>
              </a:ext>
            </a:extLst>
          </p:cNvPr>
          <p:cNvSpPr txBox="1">
            <a:spLocks/>
          </p:cNvSpPr>
          <p:nvPr/>
        </p:nvSpPr>
        <p:spPr>
          <a:xfrm>
            <a:off x="2641863" y="2406897"/>
            <a:ext cx="7987856" cy="303377"/>
          </a:xfrm>
          <a:prstGeom prst="rect">
            <a:avLst/>
          </a:prstGeom>
        </p:spPr>
        <p:txBody>
          <a:bodyPr vert="horz" lIns="0" tIns="0" rIns="0" bIns="0" numCol="1" spcCol="180000" rtlCol="0" anchor="t">
            <a:normAutofit/>
          </a:bodyPr>
          <a:lstStyle>
            <a:lvl1pPr marL="0" indent="0" algn="l" defTabSz="914400" rtl="0" eaLnBrk="1" latinLnBrk="0" hangingPunct="1">
              <a:lnSpc>
                <a:spcPct val="110000"/>
              </a:lnSpc>
              <a:spcBef>
                <a:spcPts val="0"/>
              </a:spcBef>
              <a:spcAft>
                <a:spcPts val="1200"/>
              </a:spcAft>
              <a:buClr>
                <a:schemeClr val="bg2"/>
              </a:buClr>
              <a:buFont typeface="Arial" panose="020B0604020202020204" pitchFamily="34" charset="0"/>
              <a:buNone/>
              <a:defRPr sz="2000" kern="1200">
                <a:solidFill>
                  <a:schemeClr val="tx2">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
                <a:srgbClr val="00A1DF"/>
              </a:buClr>
              <a:buSzTx/>
              <a:buFont typeface="Arial" panose="020B0604020202020204" pitchFamily="34" charset="0"/>
              <a:buNone/>
              <a:tabLst/>
              <a:defRPr/>
            </a:pPr>
            <a:r>
              <a:rPr kumimoji="0" lang="fr-FR" sz="1600" b="1" i="0" u="none" strike="noStrike" kern="1200" cap="none" spc="0" normalizeH="0" baseline="0" noProof="0" dirty="0">
                <a:ln>
                  <a:noFill/>
                </a:ln>
                <a:solidFill>
                  <a:srgbClr val="005CB9">
                    <a:lumMod val="50000"/>
                  </a:srgbClr>
                </a:solidFill>
                <a:effectLst/>
                <a:uLnTx/>
                <a:uFillTx/>
                <a:latin typeface="Arial"/>
                <a:ea typeface="+mn-ea"/>
                <a:cs typeface="Arial"/>
              </a:rPr>
              <a:t>Plus de 40 pays </a:t>
            </a:r>
            <a:r>
              <a:rPr kumimoji="0" lang="fr-FR" sz="1600" b="0" i="0" u="none" strike="noStrike" kern="1200" cap="none" spc="0" normalizeH="0" baseline="0" noProof="0" dirty="0">
                <a:ln>
                  <a:noFill/>
                </a:ln>
                <a:solidFill>
                  <a:srgbClr val="005CB9">
                    <a:lumMod val="50000"/>
                  </a:srgbClr>
                </a:solidFill>
                <a:effectLst/>
                <a:uLnTx/>
                <a:uFillTx/>
                <a:latin typeface="Arial"/>
                <a:ea typeface="+mn-ea"/>
                <a:cs typeface="Arial"/>
              </a:rPr>
              <a:t>Gavi disposent actuellement d’une SNV</a:t>
            </a:r>
            <a:endParaRPr kumimoji="0" lang="en-US" sz="1600" b="0" i="0" u="none" strike="noStrike" kern="1200" cap="none" spc="0" normalizeH="0" baseline="0" noProof="0" dirty="0">
              <a:ln>
                <a:noFill/>
              </a:ln>
              <a:solidFill>
                <a:srgbClr val="005CB9">
                  <a:lumMod val="50000"/>
                </a:srgbClr>
              </a:solidFill>
              <a:effectLst/>
              <a:uLnTx/>
              <a:uFillTx/>
              <a:latin typeface="Arial"/>
              <a:ea typeface="+mn-ea"/>
              <a:cs typeface="Arial"/>
            </a:endParaRPr>
          </a:p>
        </p:txBody>
      </p:sp>
      <p:sp>
        <p:nvSpPr>
          <p:cNvPr id="10" name="Text Placeholder 7">
            <a:extLst>
              <a:ext uri="{FF2B5EF4-FFF2-40B4-BE49-F238E27FC236}">
                <a16:creationId xmlns:a16="http://schemas.microsoft.com/office/drawing/2014/main" id="{8FA7F360-AB7C-DDD2-1AC3-C394F0C29D44}"/>
              </a:ext>
            </a:extLst>
          </p:cNvPr>
          <p:cNvSpPr txBox="1">
            <a:spLocks/>
          </p:cNvSpPr>
          <p:nvPr/>
        </p:nvSpPr>
        <p:spPr>
          <a:xfrm>
            <a:off x="2331606" y="6060283"/>
            <a:ext cx="7987856" cy="719085"/>
          </a:xfrm>
          <a:prstGeom prst="rect">
            <a:avLst/>
          </a:prstGeom>
        </p:spPr>
        <p:txBody>
          <a:bodyPr vert="horz" lIns="0" tIns="0" rIns="0" bIns="0" numCol="1" spcCol="180000" rtlCol="0" anchor="t">
            <a:normAutofit/>
          </a:bodyPr>
          <a:lstStyle>
            <a:lvl1pPr marL="0" indent="0" algn="l" defTabSz="914400" rtl="0" eaLnBrk="1" latinLnBrk="0" hangingPunct="1">
              <a:lnSpc>
                <a:spcPct val="110000"/>
              </a:lnSpc>
              <a:spcBef>
                <a:spcPts val="0"/>
              </a:spcBef>
              <a:spcAft>
                <a:spcPts val="1200"/>
              </a:spcAft>
              <a:buClr>
                <a:schemeClr val="bg2"/>
              </a:buClr>
              <a:buFont typeface="Arial" panose="020B0604020202020204" pitchFamily="34" charset="0"/>
              <a:buNone/>
              <a:defRPr sz="2000" kern="1200">
                <a:solidFill>
                  <a:schemeClr val="tx2">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1200"/>
              </a:spcAft>
              <a:buClr>
                <a:srgbClr val="00A1DF"/>
              </a:buClr>
              <a:buSzTx/>
              <a:buFont typeface="Arial" panose="020B0604020202020204" pitchFamily="34" charset="0"/>
              <a:buNone/>
              <a:tabLst/>
              <a:defRPr/>
            </a:pPr>
            <a:r>
              <a:rPr kumimoji="0" lang="fr-FR" sz="1600" b="1" i="0" u="none" strike="noStrike" kern="1200" cap="none" spc="0" normalizeH="0" baseline="0" noProof="0" dirty="0">
                <a:ln>
                  <a:noFill/>
                </a:ln>
                <a:solidFill>
                  <a:srgbClr val="005CB9">
                    <a:lumMod val="50000"/>
                  </a:srgbClr>
                </a:solidFill>
                <a:effectLst/>
                <a:uLnTx/>
                <a:uFillTx/>
                <a:latin typeface="Arial"/>
                <a:ea typeface="+mn-ea"/>
                <a:cs typeface="Arial"/>
              </a:rPr>
              <a:t>Des</a:t>
            </a:r>
            <a:r>
              <a:rPr kumimoji="0" lang="fr-FR" sz="1600" b="0" i="0" u="none" strike="noStrike" kern="1200" cap="none" spc="0" normalizeH="0" baseline="0" noProof="0" dirty="0">
                <a:ln>
                  <a:noFill/>
                </a:ln>
                <a:solidFill>
                  <a:srgbClr val="005CB9">
                    <a:lumMod val="50000"/>
                  </a:srgbClr>
                </a:solidFill>
                <a:effectLst/>
                <a:uLnTx/>
                <a:uFillTx/>
                <a:latin typeface="Arial"/>
                <a:ea typeface="+mn-ea"/>
                <a:cs typeface="Arial"/>
              </a:rPr>
              <a:t> </a:t>
            </a:r>
            <a:r>
              <a:rPr kumimoji="0" lang="fr-FR" sz="1600" b="1" i="0" u="none" strike="noStrike" kern="1200" cap="none" spc="0" normalizeH="0" baseline="0" noProof="0" dirty="0">
                <a:ln>
                  <a:noFill/>
                </a:ln>
                <a:solidFill>
                  <a:srgbClr val="005CB9">
                    <a:lumMod val="50000"/>
                  </a:srgbClr>
                </a:solidFill>
                <a:effectLst/>
                <a:uLnTx/>
                <a:uFillTx/>
                <a:latin typeface="Arial"/>
                <a:ea typeface="+mn-ea"/>
                <a:cs typeface="Arial"/>
              </a:rPr>
              <a:t>mises à jour régulières </a:t>
            </a:r>
            <a:r>
              <a:rPr kumimoji="0" lang="fr-FR" sz="1600" b="0" i="0" u="none" strike="noStrike" kern="1200" cap="none" spc="0" normalizeH="0" baseline="0" noProof="0" dirty="0">
                <a:ln>
                  <a:noFill/>
                </a:ln>
                <a:solidFill>
                  <a:srgbClr val="005CB9">
                    <a:lumMod val="50000"/>
                  </a:srgbClr>
                </a:solidFill>
                <a:effectLst/>
                <a:uLnTx/>
                <a:uFillTx/>
                <a:latin typeface="Arial"/>
                <a:ea typeface="+mn-ea"/>
                <a:cs typeface="Arial"/>
              </a:rPr>
              <a:t>sur les SNV seront effectuées via des rapports (système  </a:t>
            </a:r>
            <a:r>
              <a:rPr kumimoji="0" lang="fr-FR" sz="1600" b="0" i="0" u="none" strike="noStrike" kern="1200" cap="none" spc="0" normalizeH="0" baseline="0" noProof="0" dirty="0" err="1">
                <a:ln>
                  <a:noFill/>
                </a:ln>
                <a:solidFill>
                  <a:srgbClr val="005CB9">
                    <a:lumMod val="50000"/>
                  </a:srgbClr>
                </a:solidFill>
                <a:effectLst/>
                <a:uLnTx/>
                <a:uFillTx/>
                <a:latin typeface="Arial"/>
                <a:ea typeface="+mn-ea"/>
                <a:cs typeface="Arial"/>
              </a:rPr>
              <a:t>eJRF</a:t>
            </a:r>
            <a:r>
              <a:rPr kumimoji="0" lang="fr-FR" sz="1600" b="0" i="0" u="none" strike="noStrike" kern="1200" cap="none" spc="0" normalizeH="0" baseline="0" noProof="0" dirty="0">
                <a:ln>
                  <a:noFill/>
                </a:ln>
                <a:solidFill>
                  <a:srgbClr val="005CB9">
                    <a:lumMod val="50000"/>
                  </a:srgbClr>
                </a:solidFill>
                <a:effectLst/>
                <a:uLnTx/>
                <a:uFillTx/>
                <a:latin typeface="Arial"/>
                <a:ea typeface="+mn-ea"/>
                <a:cs typeface="Arial"/>
              </a:rPr>
              <a:t> de l’OMS)</a:t>
            </a:r>
            <a:endParaRPr kumimoji="0" lang="en-US" sz="1600" b="0" i="0" u="none" strike="noStrike" kern="1200" cap="none" spc="0" normalizeH="0" baseline="0" noProof="0" dirty="0">
              <a:ln>
                <a:noFill/>
              </a:ln>
              <a:solidFill>
                <a:srgbClr val="005CB9">
                  <a:lumMod val="50000"/>
                </a:srgbClr>
              </a:solidFill>
              <a:effectLst/>
              <a:uLnTx/>
              <a:uFillTx/>
              <a:latin typeface="Arial"/>
              <a:ea typeface="+mn-ea"/>
              <a:cs typeface="Arial"/>
            </a:endParaRPr>
          </a:p>
          <a:p>
            <a:pPr marL="0" marR="0" lvl="0" indent="0" algn="l" defTabSz="914400" rtl="0" eaLnBrk="1" fontAlgn="auto" latinLnBrk="0" hangingPunct="1">
              <a:lnSpc>
                <a:spcPct val="110000"/>
              </a:lnSpc>
              <a:spcBef>
                <a:spcPts val="0"/>
              </a:spcBef>
              <a:spcAft>
                <a:spcPts val="1200"/>
              </a:spcAft>
              <a:buClr>
                <a:srgbClr val="00A1DF"/>
              </a:buClr>
              <a:buSzTx/>
              <a:buFont typeface="Arial" panose="020B0604020202020204" pitchFamily="34" charset="0"/>
              <a:buNone/>
              <a:tabLst/>
              <a:defRPr/>
            </a:pPr>
            <a:endParaRPr kumimoji="0" lang="en-US" sz="1600" b="0" i="0" u="none" strike="noStrike" kern="1200" cap="none" spc="0" normalizeH="0" baseline="0" noProof="0" dirty="0">
              <a:ln>
                <a:noFill/>
              </a:ln>
              <a:solidFill>
                <a:srgbClr val="005CB9">
                  <a:lumMod val="50000"/>
                </a:srgbClr>
              </a:solidFill>
              <a:effectLst/>
              <a:uLnTx/>
              <a:uFillTx/>
              <a:latin typeface="Arial"/>
              <a:ea typeface="+mn-ea"/>
              <a:cs typeface="Arial"/>
            </a:endParaRPr>
          </a:p>
        </p:txBody>
      </p:sp>
      <p:sp>
        <p:nvSpPr>
          <p:cNvPr id="11" name="Text Placeholder 7">
            <a:extLst>
              <a:ext uri="{FF2B5EF4-FFF2-40B4-BE49-F238E27FC236}">
                <a16:creationId xmlns:a16="http://schemas.microsoft.com/office/drawing/2014/main" id="{A6681BC4-1CF0-8092-C618-AF9FE023E714}"/>
              </a:ext>
            </a:extLst>
          </p:cNvPr>
          <p:cNvSpPr txBox="1">
            <a:spLocks/>
          </p:cNvSpPr>
          <p:nvPr/>
        </p:nvSpPr>
        <p:spPr>
          <a:xfrm>
            <a:off x="2994288" y="3197181"/>
            <a:ext cx="9436897" cy="640464"/>
          </a:xfrm>
          <a:prstGeom prst="rect">
            <a:avLst/>
          </a:prstGeom>
        </p:spPr>
        <p:txBody>
          <a:bodyPr vert="horz" lIns="0" tIns="0" rIns="0" bIns="0" numCol="1" spcCol="180000" rtlCol="0" anchor="t">
            <a:normAutofit fontScale="92500" lnSpcReduction="20000"/>
          </a:bodyPr>
          <a:lstStyle>
            <a:lvl1pPr marL="0" indent="0" algn="l" defTabSz="914400" rtl="0" eaLnBrk="1" latinLnBrk="0" hangingPunct="1">
              <a:lnSpc>
                <a:spcPct val="110000"/>
              </a:lnSpc>
              <a:spcBef>
                <a:spcPts val="0"/>
              </a:spcBef>
              <a:spcAft>
                <a:spcPts val="1200"/>
              </a:spcAft>
              <a:buClr>
                <a:schemeClr val="bg2"/>
              </a:buClr>
              <a:buFont typeface="Arial" panose="020B0604020202020204" pitchFamily="34" charset="0"/>
              <a:buNone/>
              <a:defRPr sz="2000" kern="1200">
                <a:solidFill>
                  <a:schemeClr val="tx2">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200"/>
              </a:spcAft>
              <a:buClr>
                <a:srgbClr val="00A1DF"/>
              </a:buClr>
              <a:buSzTx/>
              <a:buFont typeface="Arial" panose="020B0604020202020204" pitchFamily="34" charset="0"/>
              <a:buNone/>
              <a:tabLst/>
              <a:defRPr/>
            </a:pPr>
            <a:r>
              <a:rPr kumimoji="0" lang="fr-FR" sz="1600" b="0" i="0" u="none" strike="noStrike" kern="1200" cap="none" spc="0" normalizeH="0" baseline="0" noProof="0" dirty="0">
                <a:ln>
                  <a:noFill/>
                </a:ln>
                <a:solidFill>
                  <a:srgbClr val="005CB9">
                    <a:lumMod val="50000"/>
                  </a:srgbClr>
                </a:solidFill>
                <a:effectLst/>
                <a:uLnTx/>
                <a:uFillTx/>
                <a:latin typeface="Arial"/>
                <a:ea typeface="+mn-ea"/>
                <a:cs typeface="Arial"/>
              </a:rPr>
              <a:t>Les SV examinés indiquent </a:t>
            </a:r>
            <a:r>
              <a:rPr kumimoji="0" lang="fr-FR" sz="1600" b="1" i="0" u="none" strike="noStrike" kern="1200" cap="none" spc="0" normalizeH="0" baseline="0" noProof="0" dirty="0">
                <a:ln>
                  <a:noFill/>
                </a:ln>
                <a:solidFill>
                  <a:srgbClr val="005CB9">
                    <a:lumMod val="50000"/>
                  </a:srgbClr>
                </a:solidFill>
                <a:effectLst/>
                <a:uLnTx/>
                <a:uFillTx/>
                <a:latin typeface="Arial"/>
                <a:ea typeface="+mn-ea"/>
                <a:cs typeface="Arial"/>
              </a:rPr>
              <a:t>une plus grande visibilité sur les priorités des pays </a:t>
            </a:r>
            <a:r>
              <a:rPr kumimoji="0" lang="fr-FR" sz="1600" b="0" i="0" u="none" strike="noStrike" kern="1200" cap="none" spc="0" normalizeH="0" baseline="0" noProof="0" dirty="0">
                <a:ln>
                  <a:noFill/>
                </a:ln>
                <a:solidFill>
                  <a:srgbClr val="005CB9">
                    <a:lumMod val="50000"/>
                  </a:srgbClr>
                </a:solidFill>
                <a:effectLst/>
                <a:uLnTx/>
                <a:uFillTx/>
                <a:latin typeface="Arial"/>
                <a:ea typeface="+mn-ea"/>
                <a:cs typeface="Arial"/>
              </a:rPr>
              <a:t>en matière d'introductions et de campagnes, ainsi qu'une plus grande transparence sur les sources de financement dans l'espace de vaccination.</a:t>
            </a:r>
          </a:p>
        </p:txBody>
      </p:sp>
      <p:sp>
        <p:nvSpPr>
          <p:cNvPr id="8" name="Oval 7">
            <a:extLst>
              <a:ext uri="{FF2B5EF4-FFF2-40B4-BE49-F238E27FC236}">
                <a16:creationId xmlns:a16="http://schemas.microsoft.com/office/drawing/2014/main" id="{DEFBFDEB-55FE-1E51-AE66-80C863C76A64}"/>
              </a:ext>
            </a:extLst>
          </p:cNvPr>
          <p:cNvSpPr/>
          <p:nvPr/>
        </p:nvSpPr>
        <p:spPr>
          <a:xfrm>
            <a:off x="-2548417" y="1348445"/>
            <a:ext cx="5029200" cy="5029200"/>
          </a:xfrm>
          <a:prstGeom prst="ellipse">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7840F4F3-7EF9-2157-63C0-7A9E478C0C83}"/>
              </a:ext>
            </a:extLst>
          </p:cNvPr>
          <p:cNvSpPr/>
          <p:nvPr/>
        </p:nvSpPr>
        <p:spPr>
          <a:xfrm>
            <a:off x="-2365537" y="1511168"/>
            <a:ext cx="4663440" cy="4663440"/>
          </a:xfrm>
          <a:prstGeom prst="ellipse">
            <a:avLst/>
          </a:prstGeom>
          <a:solidFill>
            <a:schemeClr val="bg1"/>
          </a:solidFill>
          <a:ln w="762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tle 6">
            <a:extLst>
              <a:ext uri="{FF2B5EF4-FFF2-40B4-BE49-F238E27FC236}">
                <a16:creationId xmlns:a16="http://schemas.microsoft.com/office/drawing/2014/main" id="{EB29B6AD-1AE8-590D-847A-64B5A7D18481}"/>
              </a:ext>
            </a:extLst>
          </p:cNvPr>
          <p:cNvSpPr txBox="1">
            <a:spLocks/>
          </p:cNvSpPr>
          <p:nvPr/>
        </p:nvSpPr>
        <p:spPr>
          <a:xfrm>
            <a:off x="286434" y="3449407"/>
            <a:ext cx="1457946" cy="1083578"/>
          </a:xfrm>
          <a:prstGeom prst="rect">
            <a:avLst/>
          </a:prstGeom>
        </p:spPr>
        <p:txBody>
          <a:bodyPr vert="horz" lIns="0" tIns="0" rIns="0" bIns="0" rtlCol="0" anchor="t">
            <a:normAutofit fontScale="77500" lnSpcReduction="20000"/>
          </a:bodyPr>
          <a:lst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600" b="1" i="0" u="none" strike="noStrike" kern="1200" cap="none" spc="0" normalizeH="0" baseline="0" noProof="0" dirty="0">
                <a:ln>
                  <a:noFill/>
                </a:ln>
                <a:solidFill>
                  <a:srgbClr val="005CB9"/>
                </a:solidFill>
                <a:effectLst/>
                <a:uLnTx/>
                <a:uFillTx/>
                <a:latin typeface="Montserrat Black (bold)"/>
                <a:ea typeface="+mj-ea"/>
                <a:cs typeface="Arial" panose="020B0604020202020204" pitchFamily="34" charset="0"/>
              </a:rPr>
              <a:t>SNV</a:t>
            </a:r>
          </a:p>
        </p:txBody>
      </p:sp>
      <p:sp>
        <p:nvSpPr>
          <p:cNvPr id="13" name="Rectangle 12">
            <a:extLst>
              <a:ext uri="{FF2B5EF4-FFF2-40B4-BE49-F238E27FC236}">
                <a16:creationId xmlns:a16="http://schemas.microsoft.com/office/drawing/2014/main" id="{C74FCA79-73FD-F411-65BD-77344A4AA1BC}"/>
              </a:ext>
            </a:extLst>
          </p:cNvPr>
          <p:cNvSpPr/>
          <p:nvPr/>
        </p:nvSpPr>
        <p:spPr>
          <a:xfrm>
            <a:off x="-2632081" y="523982"/>
            <a:ext cx="2611534" cy="6205591"/>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ángulo: esquinas redondeadas 19">
            <a:extLst>
              <a:ext uri="{FF2B5EF4-FFF2-40B4-BE49-F238E27FC236}">
                <a16:creationId xmlns:a16="http://schemas.microsoft.com/office/drawing/2014/main" id="{8B0C1A59-1FAB-6FC3-BE77-F93E8C3938CB}"/>
              </a:ext>
            </a:extLst>
          </p:cNvPr>
          <p:cNvSpPr/>
          <p:nvPr/>
        </p:nvSpPr>
        <p:spPr>
          <a:xfrm rot="16200000">
            <a:off x="618275" y="-442545"/>
            <a:ext cx="136527" cy="114707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 Placeholder 7">
            <a:extLst>
              <a:ext uri="{FF2B5EF4-FFF2-40B4-BE49-F238E27FC236}">
                <a16:creationId xmlns:a16="http://schemas.microsoft.com/office/drawing/2014/main" id="{C537C846-C6B8-2C31-27EF-E5314D45732B}"/>
              </a:ext>
            </a:extLst>
          </p:cNvPr>
          <p:cNvSpPr txBox="1">
            <a:spLocks/>
          </p:cNvSpPr>
          <p:nvPr/>
        </p:nvSpPr>
        <p:spPr>
          <a:xfrm>
            <a:off x="2994288" y="4229714"/>
            <a:ext cx="7987856" cy="719085"/>
          </a:xfrm>
          <a:prstGeom prst="rect">
            <a:avLst/>
          </a:prstGeom>
        </p:spPr>
        <p:txBody>
          <a:bodyPr vert="horz" lIns="0" tIns="0" rIns="0" bIns="0" numCol="1" spcCol="180000" rtlCol="0" anchor="t">
            <a:normAutofit/>
          </a:bodyPr>
          <a:lstStyle>
            <a:lvl1pPr marL="0" indent="0" algn="l" defTabSz="914400" rtl="0" eaLnBrk="1" latinLnBrk="0" hangingPunct="1">
              <a:lnSpc>
                <a:spcPct val="110000"/>
              </a:lnSpc>
              <a:spcBef>
                <a:spcPts val="0"/>
              </a:spcBef>
              <a:spcAft>
                <a:spcPts val="1200"/>
              </a:spcAft>
              <a:buClr>
                <a:schemeClr val="bg2"/>
              </a:buClr>
              <a:buFont typeface="Arial" panose="020B0604020202020204" pitchFamily="34" charset="0"/>
              <a:buNone/>
              <a:defRPr sz="2000" kern="1200">
                <a:solidFill>
                  <a:schemeClr val="tx2">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dirty="0">
                <a:latin typeface="Arial"/>
                <a:cs typeface="Arial"/>
              </a:rPr>
              <a:t>Projet EVOLVE : objectif de </a:t>
            </a:r>
            <a:r>
              <a:rPr lang="fr-FR" sz="1600" b="1" dirty="0">
                <a:latin typeface="Arial"/>
                <a:cs typeface="Arial"/>
              </a:rPr>
              <a:t>rendre le cycle de gestion des subventions de bout en bout de Gavi plus efficace</a:t>
            </a:r>
            <a:r>
              <a:rPr lang="fr-FR" sz="1600" dirty="0">
                <a:latin typeface="Arial"/>
                <a:cs typeface="Arial"/>
              </a:rPr>
              <a:t>, prévisible et convivial pour la période stratégique 6.0</a:t>
            </a:r>
            <a:r>
              <a:rPr lang="fr-FR" sz="1600" b="1" dirty="0">
                <a:latin typeface="Arial"/>
                <a:cs typeface="Arial"/>
              </a:rPr>
              <a:t>.</a:t>
            </a:r>
            <a:endParaRPr lang="en-US" sz="1600" b="1" dirty="0">
              <a:latin typeface="Arial"/>
              <a:cs typeface="Arial"/>
            </a:endParaRPr>
          </a:p>
        </p:txBody>
      </p:sp>
      <p:sp>
        <p:nvSpPr>
          <p:cNvPr id="33" name="Text Placeholder 7">
            <a:extLst>
              <a:ext uri="{FF2B5EF4-FFF2-40B4-BE49-F238E27FC236}">
                <a16:creationId xmlns:a16="http://schemas.microsoft.com/office/drawing/2014/main" id="{9E7A6816-AA69-1649-6563-A63F28330F93}"/>
              </a:ext>
            </a:extLst>
          </p:cNvPr>
          <p:cNvSpPr txBox="1">
            <a:spLocks/>
          </p:cNvSpPr>
          <p:nvPr/>
        </p:nvSpPr>
        <p:spPr>
          <a:xfrm>
            <a:off x="2244300" y="1408260"/>
            <a:ext cx="9197712" cy="845993"/>
          </a:xfrm>
          <a:prstGeom prst="rect">
            <a:avLst/>
          </a:prstGeom>
        </p:spPr>
        <p:txBody>
          <a:bodyPr vert="horz" lIns="0" tIns="0" rIns="0" bIns="0" numCol="1" spcCol="180000" rtlCol="0" anchor="t">
            <a:normAutofit fontScale="85000" lnSpcReduction="20000"/>
          </a:bodyPr>
          <a:lstStyle>
            <a:lvl1pPr marL="0" indent="0" algn="l" defTabSz="914400" rtl="0" eaLnBrk="1" latinLnBrk="0" hangingPunct="1">
              <a:lnSpc>
                <a:spcPct val="110000"/>
              </a:lnSpc>
              <a:spcBef>
                <a:spcPts val="0"/>
              </a:spcBef>
              <a:spcAft>
                <a:spcPts val="1200"/>
              </a:spcAft>
              <a:buClr>
                <a:schemeClr val="bg2"/>
              </a:buClr>
              <a:buFont typeface="Arial" panose="020B0604020202020204" pitchFamily="34" charset="0"/>
              <a:buNone/>
              <a:defRPr sz="2000" kern="1200">
                <a:solidFill>
                  <a:schemeClr val="tx2">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b="1" dirty="0">
                <a:latin typeface="Arial"/>
                <a:cs typeface="Arial"/>
              </a:rPr>
              <a:t>S'aligne sur les initiatives émergentes en matière de bonne gouvernance des dons </a:t>
            </a:r>
            <a:r>
              <a:rPr lang="fr-FR" sz="1600" dirty="0">
                <a:latin typeface="Arial"/>
                <a:cs typeface="Arial"/>
              </a:rPr>
              <a:t>(Agenda de Lusaka : « … </a:t>
            </a:r>
            <a:r>
              <a:rPr lang="fr-FR" sz="1600" i="1" dirty="0">
                <a:latin typeface="Arial"/>
                <a:cs typeface="Arial"/>
              </a:rPr>
              <a:t>s'aligner derrière un plan national… permettant des approches de financement communes et conjointes pour soutenir les objectifs fondamentaux du système de santé </a:t>
            </a:r>
            <a:r>
              <a:rPr lang="fr-FR" sz="1600" dirty="0">
                <a:latin typeface="Arial"/>
                <a:cs typeface="Arial"/>
              </a:rPr>
              <a:t>») et les </a:t>
            </a:r>
            <a:r>
              <a:rPr lang="fr-FR" sz="1600" b="1" dirty="0">
                <a:latin typeface="Arial"/>
                <a:cs typeface="Arial"/>
              </a:rPr>
              <a:t>objectifs de pérennité plus larges </a:t>
            </a:r>
            <a:r>
              <a:rPr lang="fr-FR" sz="1600" dirty="0">
                <a:latin typeface="Arial"/>
                <a:cs typeface="Arial"/>
              </a:rPr>
              <a:t>(par exemple, transition nationale)</a:t>
            </a:r>
            <a:endParaRPr lang="en-GB" sz="1600" dirty="0">
              <a:latin typeface="Arial"/>
              <a:cs typeface="Arial"/>
            </a:endParaRPr>
          </a:p>
        </p:txBody>
      </p:sp>
    </p:spTree>
    <p:extLst>
      <p:ext uri="{BB962C8B-B14F-4D97-AF65-F5344CB8AC3E}">
        <p14:creationId xmlns:p14="http://schemas.microsoft.com/office/powerpoint/2010/main" val="2480390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3914CD-530D-D83E-40CB-92EF0B012024}"/>
              </a:ext>
            </a:extLst>
          </p:cNvPr>
          <p:cNvSpPr>
            <a:spLocks noGrp="1"/>
          </p:cNvSpPr>
          <p:nvPr>
            <p:ph type="title"/>
          </p:nvPr>
        </p:nvSpPr>
        <p:spPr>
          <a:xfrm>
            <a:off x="521719" y="368300"/>
            <a:ext cx="11154344" cy="592778"/>
          </a:xfrm>
        </p:spPr>
        <p:txBody>
          <a:bodyPr>
            <a:normAutofit fontScale="90000"/>
          </a:bodyPr>
          <a:lstStyle/>
          <a:p>
            <a:r>
              <a:rPr lang="fr-FR" dirty="0"/>
              <a:t>Tester une nouvelle approche à travers les pilotes SNV/FPP</a:t>
            </a:r>
            <a:r>
              <a:rPr lang="en-GB" dirty="0"/>
              <a:t> </a:t>
            </a:r>
          </a:p>
        </p:txBody>
      </p:sp>
      <p:sp>
        <p:nvSpPr>
          <p:cNvPr id="2" name="Text Placeholder 1">
            <a:extLst>
              <a:ext uri="{FF2B5EF4-FFF2-40B4-BE49-F238E27FC236}">
                <a16:creationId xmlns:a16="http://schemas.microsoft.com/office/drawing/2014/main" id="{E2A4D2AD-C96A-5EB7-12A0-8CD0F1683D47}"/>
              </a:ext>
            </a:extLst>
          </p:cNvPr>
          <p:cNvSpPr>
            <a:spLocks noGrp="1"/>
          </p:cNvSpPr>
          <p:nvPr>
            <p:ph type="body" sz="quarter" idx="14"/>
          </p:nvPr>
        </p:nvSpPr>
        <p:spPr>
          <a:xfrm>
            <a:off x="523875" y="1319213"/>
            <a:ext cx="5357813" cy="703261"/>
          </a:xfrm>
        </p:spPr>
        <p:txBody>
          <a:bodyPr vert="horz" lIns="0" tIns="0" rIns="0" bIns="0" rtlCol="0" anchor="t">
            <a:normAutofit/>
          </a:bodyPr>
          <a:lstStyle/>
          <a:p>
            <a:r>
              <a:rPr lang="en-GB" dirty="0">
                <a:latin typeface="Arial"/>
                <a:cs typeface="Arial"/>
              </a:rPr>
              <a:t>Retrospective </a:t>
            </a:r>
            <a:br>
              <a:rPr lang="en-GB" dirty="0"/>
            </a:br>
            <a:r>
              <a:rPr lang="en-GB" b="0" dirty="0">
                <a:latin typeface="Arial"/>
                <a:cs typeface="Arial"/>
              </a:rPr>
              <a:t>(</a:t>
            </a:r>
            <a:r>
              <a:rPr lang="fr-FR" b="0" dirty="0">
                <a:latin typeface="Arial"/>
                <a:cs typeface="Arial"/>
              </a:rPr>
              <a:t>SNV terminée existante, FPP réussi</a:t>
            </a:r>
            <a:endParaRPr lang="en-GB" b="0" dirty="0">
              <a:latin typeface="Arial"/>
              <a:cs typeface="Arial"/>
            </a:endParaRPr>
          </a:p>
        </p:txBody>
      </p:sp>
      <p:sp>
        <p:nvSpPr>
          <p:cNvPr id="4" name="Slide Number Placeholder 3">
            <a:extLst>
              <a:ext uri="{FF2B5EF4-FFF2-40B4-BE49-F238E27FC236}">
                <a16:creationId xmlns:a16="http://schemas.microsoft.com/office/drawing/2014/main" id="{A322C61C-2FA8-1BF1-AE93-ACE5793CBCFA}"/>
              </a:ext>
            </a:extLst>
          </p:cNvPr>
          <p:cNvSpPr>
            <a:spLocks noGrp="1"/>
          </p:cNvSpPr>
          <p:nvPr>
            <p:ph type="sldNum" sz="quarter" idx="12"/>
          </p:nvPr>
        </p:nvSpPr>
        <p:spPr>
          <a:xfrm>
            <a:off x="515937" y="6353142"/>
            <a:ext cx="261630" cy="136526"/>
          </a:xfrm>
        </p:spPr>
        <p:txBody>
          <a:bodyPr/>
          <a:lstStyle/>
          <a:p>
            <a:fld id="{AB746B08-255A-2748-8A21-40BE94A17FD1}" type="slidenum">
              <a:rPr lang="en-GB" smtClean="0"/>
              <a:pPr/>
              <a:t>17</a:t>
            </a:fld>
            <a:endParaRPr lang="en-GB"/>
          </a:p>
        </p:txBody>
      </p:sp>
      <p:sp>
        <p:nvSpPr>
          <p:cNvPr id="5" name="Footer Placeholder 4">
            <a:extLst>
              <a:ext uri="{FF2B5EF4-FFF2-40B4-BE49-F238E27FC236}">
                <a16:creationId xmlns:a16="http://schemas.microsoft.com/office/drawing/2014/main" id="{F583E518-67F0-BAA0-FDEE-2C9868882190}"/>
              </a:ext>
            </a:extLst>
          </p:cNvPr>
          <p:cNvSpPr>
            <a:spLocks noGrp="1"/>
          </p:cNvSpPr>
          <p:nvPr>
            <p:ph type="ftr" sz="quarter" idx="11"/>
          </p:nvPr>
        </p:nvSpPr>
        <p:spPr>
          <a:xfrm>
            <a:off x="777567" y="6353142"/>
            <a:ext cx="4114800" cy="136526"/>
          </a:xfrm>
        </p:spPr>
        <p:txBody>
          <a:bodyPr/>
          <a:lstStyle/>
          <a:p>
            <a:r>
              <a:rPr lang="en-GB"/>
              <a:t>Presentation Footer</a:t>
            </a:r>
          </a:p>
        </p:txBody>
      </p:sp>
      <p:sp>
        <p:nvSpPr>
          <p:cNvPr id="11" name="Text Placeholder 10">
            <a:extLst>
              <a:ext uri="{FF2B5EF4-FFF2-40B4-BE49-F238E27FC236}">
                <a16:creationId xmlns:a16="http://schemas.microsoft.com/office/drawing/2014/main" id="{C98FB197-4726-A1B4-CD62-6CFC517AD3C7}"/>
              </a:ext>
            </a:extLst>
          </p:cNvPr>
          <p:cNvSpPr>
            <a:spLocks noGrp="1"/>
          </p:cNvSpPr>
          <p:nvPr>
            <p:ph type="body" idx="13"/>
          </p:nvPr>
        </p:nvSpPr>
        <p:spPr>
          <a:xfrm>
            <a:off x="531813" y="2022474"/>
            <a:ext cx="5475287" cy="3890963"/>
          </a:xfrm>
        </p:spPr>
        <p:txBody>
          <a:bodyPr vert="horz" lIns="0" tIns="0" rIns="0" bIns="0" numCol="1" spcCol="180000" rtlCol="0" anchor="t">
            <a:normAutofit/>
          </a:bodyPr>
          <a:lstStyle/>
          <a:p>
            <a:pPr marL="177800" indent="-177800"/>
            <a:r>
              <a:rPr lang="fr-FR" dirty="0">
                <a:latin typeface="Arial"/>
                <a:cs typeface="Arial"/>
              </a:rPr>
              <a:t>Examiner une partie des documents SNV qui couvrent le contenu FPP pour éviter la duplication</a:t>
            </a:r>
          </a:p>
          <a:p>
            <a:pPr marL="177800" indent="-177800"/>
            <a:r>
              <a:rPr lang="fr-FR" dirty="0">
                <a:latin typeface="Arial"/>
                <a:cs typeface="Arial"/>
              </a:rPr>
              <a:t>Fournir des suggestions de </a:t>
            </a:r>
            <a:r>
              <a:rPr lang="fr-FR" b="1" dirty="0">
                <a:latin typeface="Arial"/>
                <a:cs typeface="Arial"/>
              </a:rPr>
              <a:t>documents complémentaires/supplémentaires nécessaires </a:t>
            </a:r>
            <a:r>
              <a:rPr lang="fr-FR" dirty="0">
                <a:latin typeface="Arial"/>
                <a:cs typeface="Arial"/>
              </a:rPr>
              <a:t>pour répondre aux critères minimaux d'examen de Gavi, en particulier sur les risques et assurances fiduciaires.</a:t>
            </a:r>
          </a:p>
          <a:p>
            <a:pPr marL="177800" indent="-177800"/>
            <a:r>
              <a:rPr lang="en-US" dirty="0">
                <a:latin typeface="Arial"/>
                <a:cs typeface="Arial"/>
              </a:rPr>
              <a:t>Examine part of NIS documents that cover FPP content to </a:t>
            </a:r>
            <a:r>
              <a:rPr lang="en-US" b="1" dirty="0">
                <a:latin typeface="Arial"/>
                <a:cs typeface="Arial"/>
              </a:rPr>
              <a:t>avoid duplication</a:t>
            </a:r>
            <a:endParaRPr lang="en-US" b="1" dirty="0"/>
          </a:p>
          <a:p>
            <a:pPr marL="177800" indent="-177800"/>
            <a:r>
              <a:rPr lang="en-US" dirty="0">
                <a:latin typeface="Arial"/>
                <a:cs typeface="Arial"/>
              </a:rPr>
              <a:t>Provide suggestions for additional/</a:t>
            </a:r>
            <a:r>
              <a:rPr lang="en-US" b="1" dirty="0">
                <a:latin typeface="Arial"/>
                <a:cs typeface="Arial"/>
              </a:rPr>
              <a:t>supplementary material</a:t>
            </a:r>
            <a:r>
              <a:rPr lang="en-US" dirty="0">
                <a:latin typeface="Arial"/>
                <a:cs typeface="Arial"/>
              </a:rPr>
              <a:t> necessary to achieve minimum Gavi review criteria, especially on fiduciary risks and assurances </a:t>
            </a:r>
            <a:endParaRPr lang="en-US" dirty="0"/>
          </a:p>
        </p:txBody>
      </p:sp>
      <p:sp>
        <p:nvSpPr>
          <p:cNvPr id="3" name="Text Placeholder 2">
            <a:extLst>
              <a:ext uri="{FF2B5EF4-FFF2-40B4-BE49-F238E27FC236}">
                <a16:creationId xmlns:a16="http://schemas.microsoft.com/office/drawing/2014/main" id="{90AC8A47-5877-679D-3970-FF9B54CE0EFD}"/>
              </a:ext>
            </a:extLst>
          </p:cNvPr>
          <p:cNvSpPr>
            <a:spLocks noGrp="1"/>
          </p:cNvSpPr>
          <p:nvPr>
            <p:ph type="body" sz="quarter" idx="15"/>
          </p:nvPr>
        </p:nvSpPr>
        <p:spPr>
          <a:xfrm>
            <a:off x="6332538" y="1147289"/>
            <a:ext cx="5707062" cy="397306"/>
          </a:xfrm>
        </p:spPr>
        <p:txBody>
          <a:bodyPr vert="horz" lIns="0" tIns="0" rIns="0" bIns="0" rtlCol="0" anchor="t">
            <a:noAutofit/>
          </a:bodyPr>
          <a:lstStyle/>
          <a:p>
            <a:r>
              <a:rPr lang="en-GB" dirty="0">
                <a:latin typeface="Arial"/>
                <a:cs typeface="Arial"/>
              </a:rPr>
              <a:t>Prospective </a:t>
            </a:r>
            <a:br>
              <a:rPr lang="en-GB" dirty="0"/>
            </a:br>
            <a:r>
              <a:rPr lang="en-GB" b="0" dirty="0">
                <a:latin typeface="Arial"/>
                <a:cs typeface="Arial"/>
              </a:rPr>
              <a:t>(SNV </a:t>
            </a:r>
            <a:r>
              <a:rPr lang="fr-FR" b="0" dirty="0">
                <a:latin typeface="Arial"/>
                <a:cs typeface="Arial"/>
              </a:rPr>
              <a:t>en développement, HSS se terminant mi/fin 2025</a:t>
            </a:r>
            <a:r>
              <a:rPr lang="en-GB" b="0" dirty="0">
                <a:latin typeface="Arial"/>
                <a:cs typeface="Arial"/>
              </a:rPr>
              <a:t>)</a:t>
            </a:r>
          </a:p>
        </p:txBody>
      </p:sp>
      <p:sp>
        <p:nvSpPr>
          <p:cNvPr id="6" name="Text Placeholder 5">
            <a:extLst>
              <a:ext uri="{FF2B5EF4-FFF2-40B4-BE49-F238E27FC236}">
                <a16:creationId xmlns:a16="http://schemas.microsoft.com/office/drawing/2014/main" id="{1C0E1852-ADA7-323E-2803-BC408D5A6BB3}"/>
              </a:ext>
            </a:extLst>
          </p:cNvPr>
          <p:cNvSpPr>
            <a:spLocks noGrp="1"/>
          </p:cNvSpPr>
          <p:nvPr>
            <p:ph type="body" idx="16"/>
          </p:nvPr>
        </p:nvSpPr>
        <p:spPr>
          <a:xfrm>
            <a:off x="6332538" y="1929000"/>
            <a:ext cx="5707062" cy="3890964"/>
          </a:xfrm>
        </p:spPr>
        <p:txBody>
          <a:bodyPr>
            <a:normAutofit fontScale="92500"/>
          </a:bodyPr>
          <a:lstStyle/>
          <a:p>
            <a:pPr marL="177800" indent="-177800"/>
            <a:r>
              <a:rPr lang="fr-FR" dirty="0"/>
              <a:t>Les pays pilotes (Malawi et Mozambique) identifient des éléments de la stratégie pour le soutien de Gavi</a:t>
            </a:r>
          </a:p>
          <a:p>
            <a:pPr marL="177800" indent="-177800"/>
            <a:r>
              <a:rPr lang="fr-FR" dirty="0"/>
              <a:t>Accepter de tester des lignes directrices, documents, des critères et des points d'engagement adaptés.</a:t>
            </a:r>
          </a:p>
          <a:p>
            <a:pPr marL="177800" indent="-177800"/>
            <a:r>
              <a:rPr lang="fr-FR" dirty="0"/>
              <a:t>Faire un compte rendu après chaque point d'engagement avec les parties prenantes du pays en fonction des questions d'apprentissage clés</a:t>
            </a:r>
          </a:p>
          <a:p>
            <a:pPr marL="177800" indent="-177800"/>
            <a:r>
              <a:rPr lang="fr-FR" dirty="0"/>
              <a:t>Sur la base d'un débriefing, revisiter les documents, aux côtés des parties prenantes de l'Alliance, sur les changements nécessaires</a:t>
            </a:r>
          </a:p>
          <a:p>
            <a:pPr marL="177800" indent="-177800"/>
            <a:r>
              <a:rPr lang="fr-FR" dirty="0"/>
              <a:t>Planification en cours ; achèvement des projets pilotes (soumission acceptée pour examen IRC ad hoc) d'ici début 2025</a:t>
            </a:r>
          </a:p>
          <a:p>
            <a:pPr marL="177800" indent="-177800"/>
            <a:endParaRPr lang="en-GB" dirty="0"/>
          </a:p>
        </p:txBody>
      </p:sp>
      <p:pic>
        <p:nvPicPr>
          <p:cNvPr id="1026" name="Picture 2">
            <a:extLst>
              <a:ext uri="{FF2B5EF4-FFF2-40B4-BE49-F238E27FC236}">
                <a16:creationId xmlns:a16="http://schemas.microsoft.com/office/drawing/2014/main" id="{A3C93AC0-75EB-6B9B-D30C-FFF5F0CB9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4127" y="5913015"/>
            <a:ext cx="1301402" cy="867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1C70243-32FB-4594-569A-67CA9401B2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9251" y="5913437"/>
            <a:ext cx="1300768" cy="8671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A6056288-2CD1-F605-5265-300C020D140D}"/>
              </a:ext>
            </a:extLst>
          </p:cNvPr>
          <p:cNvPicPr>
            <a:picLocks noChangeAspect="1"/>
          </p:cNvPicPr>
          <p:nvPr/>
        </p:nvPicPr>
        <p:blipFill>
          <a:blip r:embed="rId5"/>
          <a:stretch>
            <a:fillRect/>
          </a:stretch>
        </p:blipFill>
        <p:spPr>
          <a:xfrm>
            <a:off x="316893" y="3816539"/>
            <a:ext cx="5800351" cy="2003425"/>
          </a:xfrm>
          <a:prstGeom prst="rect">
            <a:avLst/>
          </a:prstGeom>
        </p:spPr>
      </p:pic>
    </p:spTree>
    <p:extLst>
      <p:ext uri="{BB962C8B-B14F-4D97-AF65-F5344CB8AC3E}">
        <p14:creationId xmlns:p14="http://schemas.microsoft.com/office/powerpoint/2010/main" val="2630899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AABC1-569E-31B0-E997-7A3CB6E6627A}"/>
              </a:ext>
            </a:extLst>
          </p:cNvPr>
          <p:cNvSpPr>
            <a:spLocks noGrp="1"/>
          </p:cNvSpPr>
          <p:nvPr>
            <p:ph type="title"/>
          </p:nvPr>
        </p:nvSpPr>
        <p:spPr/>
        <p:txBody>
          <a:bodyPr/>
          <a:lstStyle/>
          <a:p>
            <a:r>
              <a:rPr lang="en-GB"/>
              <a:t>Key questions </a:t>
            </a:r>
          </a:p>
        </p:txBody>
      </p:sp>
      <p:sp>
        <p:nvSpPr>
          <p:cNvPr id="4" name="Slide Number Placeholder 3">
            <a:extLst>
              <a:ext uri="{FF2B5EF4-FFF2-40B4-BE49-F238E27FC236}">
                <a16:creationId xmlns:a16="http://schemas.microsoft.com/office/drawing/2014/main" id="{D7A4FA88-B846-3323-D86F-F76B799F591F}"/>
              </a:ext>
            </a:extLst>
          </p:cNvPr>
          <p:cNvSpPr>
            <a:spLocks noGrp="1"/>
          </p:cNvSpPr>
          <p:nvPr>
            <p:ph type="sldNum" sz="quarter" idx="12"/>
          </p:nvPr>
        </p:nvSpPr>
        <p:spPr/>
        <p:txBody>
          <a:bodyPr/>
          <a:lstStyle/>
          <a:p>
            <a:fld id="{AB746B08-255A-2748-8A21-40BE94A17FD1}" type="slidenum">
              <a:rPr lang="en-GB" smtClean="0">
                <a:solidFill>
                  <a:schemeClr val="tx1">
                    <a:lumMod val="50000"/>
                    <a:lumOff val="50000"/>
                  </a:schemeClr>
                </a:solidFill>
              </a:rPr>
              <a:pPr/>
              <a:t>18</a:t>
            </a:fld>
            <a:endParaRPr lang="en-GB">
              <a:solidFill>
                <a:schemeClr val="tx1">
                  <a:lumMod val="50000"/>
                  <a:lumOff val="50000"/>
                </a:schemeClr>
              </a:solidFill>
            </a:endParaRPr>
          </a:p>
        </p:txBody>
      </p:sp>
      <p:sp>
        <p:nvSpPr>
          <p:cNvPr id="5" name="Footer Placeholder 4">
            <a:extLst>
              <a:ext uri="{FF2B5EF4-FFF2-40B4-BE49-F238E27FC236}">
                <a16:creationId xmlns:a16="http://schemas.microsoft.com/office/drawing/2014/main" id="{30B77E1D-FABD-B95E-C873-C6DF71225478}"/>
              </a:ext>
            </a:extLst>
          </p:cNvPr>
          <p:cNvSpPr>
            <a:spLocks noGrp="1"/>
          </p:cNvSpPr>
          <p:nvPr>
            <p:ph type="ftr" sz="quarter" idx="11"/>
          </p:nvPr>
        </p:nvSpPr>
        <p:spPr/>
        <p:txBody>
          <a:bodyPr/>
          <a:lstStyle/>
          <a:p>
            <a:r>
              <a:rPr lang="en-GB"/>
              <a:t>Presentation Footer</a:t>
            </a:r>
          </a:p>
        </p:txBody>
      </p:sp>
      <p:sp>
        <p:nvSpPr>
          <p:cNvPr id="11" name="Rectangle: Rounded Corners 10">
            <a:extLst>
              <a:ext uri="{FF2B5EF4-FFF2-40B4-BE49-F238E27FC236}">
                <a16:creationId xmlns:a16="http://schemas.microsoft.com/office/drawing/2014/main" id="{44745AB7-AC85-5095-A639-DDCBA712DFD6}"/>
              </a:ext>
            </a:extLst>
          </p:cNvPr>
          <p:cNvSpPr/>
          <p:nvPr/>
        </p:nvSpPr>
        <p:spPr>
          <a:xfrm>
            <a:off x="515937" y="929268"/>
            <a:ext cx="11154344" cy="5780004"/>
          </a:xfrm>
          <a:prstGeom prst="roundRect">
            <a:avLst>
              <a:gd name="adj" fmla="val 5395"/>
            </a:avLst>
          </a:prstGeom>
          <a:solidFill>
            <a:schemeClr val="bg1">
              <a:lumMod val="95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342900" marR="0" lvl="0" indent="-342900" algn="l" defTabSz="914400" rtl="0" eaLnBrk="1" fontAlgn="auto" latinLnBrk="0" hangingPunct="1">
              <a:lnSpc>
                <a:spcPct val="100000"/>
              </a:lnSpc>
              <a:spcBef>
                <a:spcPts val="0"/>
              </a:spcBef>
              <a:spcAft>
                <a:spcPts val="300"/>
              </a:spcAft>
              <a:buClrTx/>
              <a:buSzTx/>
              <a:buFont typeface="Wingdings" panose="05000000000000000000" pitchFamily="2" charset="2"/>
              <a:buChar char="Ø"/>
              <a:tabLst/>
              <a:defRPr/>
            </a:pPr>
            <a:r>
              <a:rPr kumimoji="0" lang="en-US" sz="2400" b="1" i="0" u="none" strike="noStrike" kern="1200" cap="none" spc="0" normalizeH="0" baseline="0" noProof="0" dirty="0">
                <a:ln>
                  <a:noFill/>
                </a:ln>
                <a:solidFill>
                  <a:srgbClr val="000000"/>
                </a:solidFill>
                <a:effectLst/>
                <a:uLnTx/>
                <a:uFillTx/>
                <a:latin typeface="Calibri"/>
                <a:ea typeface="Calibri"/>
                <a:cs typeface="Arial"/>
              </a:rPr>
              <a:t>1. Are you aligned with the proposed approach to Programmatic sustainability?</a:t>
            </a:r>
          </a:p>
          <a:p>
            <a:pPr marR="0" lvl="0" algn="l" defTabSz="914400" rtl="0" eaLnBrk="1" fontAlgn="auto" latinLnBrk="0" hangingPunct="1">
              <a:lnSpc>
                <a:spcPct val="100000"/>
              </a:lnSpc>
              <a:spcBef>
                <a:spcPts val="0"/>
              </a:spcBef>
              <a:spcAft>
                <a:spcPts val="300"/>
              </a:spcAft>
              <a:buClrTx/>
              <a:buSzTx/>
              <a:tabLst/>
              <a:defRPr/>
            </a:pPr>
            <a:endParaRPr kumimoji="0" lang="en-US" sz="2400" b="1" i="0" u="none" strike="noStrike" kern="1200" cap="none" spc="0" normalizeH="0" baseline="0" noProof="0" dirty="0">
              <a:ln>
                <a:noFill/>
              </a:ln>
              <a:solidFill>
                <a:srgbClr val="000000"/>
              </a:solidFill>
              <a:effectLst/>
              <a:uLnTx/>
              <a:uFillTx/>
              <a:latin typeface="Calibri"/>
              <a:ea typeface="Calibri"/>
              <a:cs typeface="Arial"/>
            </a:endParaRPr>
          </a:p>
          <a:p>
            <a:pPr marL="342900" marR="0" lvl="0" indent="-342900" algn="l" defTabSz="914400" rtl="0" eaLnBrk="1" fontAlgn="auto" latinLnBrk="0" hangingPunct="1">
              <a:lnSpc>
                <a:spcPct val="100000"/>
              </a:lnSpc>
              <a:spcBef>
                <a:spcPts val="0"/>
              </a:spcBef>
              <a:spcAft>
                <a:spcPts val="300"/>
              </a:spcAft>
              <a:buClrTx/>
              <a:buSzTx/>
              <a:buFont typeface="Wingdings" panose="05000000000000000000" pitchFamily="2" charset="2"/>
              <a:buChar char="Ø"/>
              <a:tabLst/>
              <a:defRPr/>
            </a:pPr>
            <a:r>
              <a:rPr kumimoji="0" lang="en-US" sz="2400" b="1" i="0" u="none" strike="noStrike" kern="1200" cap="none" spc="0" normalizeH="0" baseline="0" noProof="0" dirty="0">
                <a:ln>
                  <a:noFill/>
                </a:ln>
                <a:solidFill>
                  <a:srgbClr val="000000"/>
                </a:solidFill>
                <a:effectLst/>
                <a:uLnTx/>
                <a:uFillTx/>
                <a:latin typeface="Calibri"/>
                <a:ea typeface="Calibri"/>
                <a:cs typeface="Arial"/>
              </a:rPr>
              <a:t>2. Do you foresee any risks? If so, what are the mitigating measures? </a:t>
            </a:r>
          </a:p>
          <a:p>
            <a:pPr marR="0" lvl="0" algn="l" defTabSz="914400" rtl="0" eaLnBrk="1" fontAlgn="auto" latinLnBrk="0" hangingPunct="1">
              <a:lnSpc>
                <a:spcPct val="100000"/>
              </a:lnSpc>
              <a:spcBef>
                <a:spcPts val="0"/>
              </a:spcBef>
              <a:spcAft>
                <a:spcPts val="300"/>
              </a:spcAft>
              <a:buClrTx/>
              <a:buSzTx/>
              <a:tabLst/>
              <a:defRPr/>
            </a:pPr>
            <a:endParaRPr kumimoji="0" lang="en-US" sz="2400" b="1" i="0" u="none" strike="noStrike" kern="1200" cap="none" spc="0" normalizeH="0" baseline="0" noProof="0" dirty="0">
              <a:ln>
                <a:noFill/>
              </a:ln>
              <a:solidFill>
                <a:srgbClr val="000000"/>
              </a:solidFill>
              <a:effectLst/>
              <a:uLnTx/>
              <a:uFillTx/>
              <a:latin typeface="Calibri"/>
              <a:ea typeface="Calibri"/>
              <a:cs typeface="Arial"/>
            </a:endParaRPr>
          </a:p>
          <a:p>
            <a:pPr marL="342900" marR="0" lvl="0" indent="-342900" algn="l" defTabSz="914400" rtl="0" eaLnBrk="1" fontAlgn="auto" latinLnBrk="0" hangingPunct="1">
              <a:lnSpc>
                <a:spcPct val="100000"/>
              </a:lnSpc>
              <a:spcBef>
                <a:spcPts val="0"/>
              </a:spcBef>
              <a:spcAft>
                <a:spcPts val="300"/>
              </a:spcAft>
              <a:buClrTx/>
              <a:buSzTx/>
              <a:buFont typeface="Wingdings" panose="05000000000000000000" pitchFamily="2" charset="2"/>
              <a:buChar char="Ø"/>
              <a:tabLst/>
              <a:defRPr/>
            </a:pPr>
            <a:r>
              <a:rPr lang="en-US" sz="2400" b="1" dirty="0">
                <a:solidFill>
                  <a:srgbClr val="000000"/>
                </a:solidFill>
                <a:latin typeface="Calibri"/>
                <a:ea typeface="Calibri"/>
                <a:cs typeface="Arial"/>
              </a:rPr>
              <a:t>3. </a:t>
            </a:r>
            <a:r>
              <a:rPr lang="fr-FR" sz="2400" b="1" dirty="0">
                <a:solidFill>
                  <a:srgbClr val="000000"/>
                </a:solidFill>
                <a:latin typeface="Calibri"/>
                <a:ea typeface="Calibri"/>
                <a:cs typeface="Arial"/>
              </a:rPr>
              <a:t>Êtes-vous alignés sur la consolidation des leviers de financement ? Le TCA devrait-il être intégré dans une enveloppe de trésorerie consolidée ?</a:t>
            </a:r>
          </a:p>
          <a:p>
            <a:pPr marL="342900" marR="0" lvl="0" indent="-342900" algn="l" defTabSz="914400" rtl="0" eaLnBrk="1" fontAlgn="auto" latinLnBrk="0" hangingPunct="1">
              <a:lnSpc>
                <a:spcPct val="100000"/>
              </a:lnSpc>
              <a:spcBef>
                <a:spcPts val="0"/>
              </a:spcBef>
              <a:spcAft>
                <a:spcPts val="300"/>
              </a:spcAft>
              <a:buClrTx/>
              <a:buSzTx/>
              <a:buFont typeface="Wingdings" panose="05000000000000000000" pitchFamily="2" charset="2"/>
              <a:buChar char="Ø"/>
              <a:tabLst/>
              <a:defRPr/>
            </a:pPr>
            <a:endParaRPr lang="fr-FR" sz="2400" b="1" dirty="0">
              <a:solidFill>
                <a:srgbClr val="000000"/>
              </a:solidFill>
              <a:latin typeface="Calibri"/>
              <a:ea typeface="Calibri"/>
              <a:cs typeface="Arial"/>
            </a:endParaRPr>
          </a:p>
          <a:p>
            <a:pPr marL="342900" marR="0" lvl="0" indent="-342900" algn="l" defTabSz="914400" rtl="0" eaLnBrk="1" fontAlgn="auto" latinLnBrk="0" hangingPunct="1">
              <a:lnSpc>
                <a:spcPct val="100000"/>
              </a:lnSpc>
              <a:spcBef>
                <a:spcPts val="0"/>
              </a:spcBef>
              <a:spcAft>
                <a:spcPts val="300"/>
              </a:spcAft>
              <a:buClrTx/>
              <a:buSzTx/>
              <a:buFont typeface="Wingdings" panose="05000000000000000000" pitchFamily="2" charset="2"/>
              <a:buChar char="Ø"/>
              <a:tabLst/>
              <a:defRPr/>
            </a:pPr>
            <a:r>
              <a:rPr lang="fr-FR" sz="2400" b="1" dirty="0">
                <a:solidFill>
                  <a:srgbClr val="000000"/>
                </a:solidFill>
                <a:latin typeface="Calibri"/>
                <a:ea typeface="Calibri"/>
                <a:cs typeface="Arial"/>
              </a:rPr>
              <a:t>4. La budgétisation de la SNV serait-elle le bon instrument pour faciliter une meilleure planification au niveau national, compte tenu des multiples priorités au sein d'une subvention en espèces consolidée ?</a:t>
            </a:r>
          </a:p>
          <a:p>
            <a:pPr lvl="1">
              <a:spcAft>
                <a:spcPts val="300"/>
              </a:spcAft>
            </a:pP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4789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AABC1-569E-31B0-E997-7A3CB6E6627A}"/>
              </a:ext>
            </a:extLst>
          </p:cNvPr>
          <p:cNvSpPr>
            <a:spLocks noGrp="1"/>
          </p:cNvSpPr>
          <p:nvPr>
            <p:ph type="title"/>
          </p:nvPr>
        </p:nvSpPr>
        <p:spPr/>
        <p:txBody>
          <a:bodyPr/>
          <a:lstStyle/>
          <a:p>
            <a:r>
              <a:rPr lang="en-GB">
                <a:latin typeface="Arial"/>
                <a:cs typeface="Arial"/>
              </a:rPr>
              <a:t>Next Steps </a:t>
            </a:r>
            <a:endParaRPr lang="en-GB"/>
          </a:p>
        </p:txBody>
      </p:sp>
      <p:sp>
        <p:nvSpPr>
          <p:cNvPr id="4" name="Slide Number Placeholder 3">
            <a:extLst>
              <a:ext uri="{FF2B5EF4-FFF2-40B4-BE49-F238E27FC236}">
                <a16:creationId xmlns:a16="http://schemas.microsoft.com/office/drawing/2014/main" id="{D7A4FA88-B846-3323-D86F-F76B799F591F}"/>
              </a:ext>
            </a:extLst>
          </p:cNvPr>
          <p:cNvSpPr>
            <a:spLocks noGrp="1"/>
          </p:cNvSpPr>
          <p:nvPr>
            <p:ph type="sldNum" sz="quarter" idx="12"/>
          </p:nvPr>
        </p:nvSpPr>
        <p:spPr/>
        <p:txBody>
          <a:bodyPr/>
          <a:lstStyle/>
          <a:p>
            <a:fld id="{AB746B08-255A-2748-8A21-40BE94A17FD1}" type="slidenum">
              <a:rPr lang="en-GB" smtClean="0">
                <a:solidFill>
                  <a:schemeClr val="tx1">
                    <a:lumMod val="50000"/>
                    <a:lumOff val="50000"/>
                  </a:schemeClr>
                </a:solidFill>
              </a:rPr>
              <a:pPr/>
              <a:t>19</a:t>
            </a:fld>
            <a:endParaRPr lang="en-GB">
              <a:solidFill>
                <a:schemeClr val="tx1">
                  <a:lumMod val="50000"/>
                  <a:lumOff val="50000"/>
                </a:schemeClr>
              </a:solidFill>
            </a:endParaRPr>
          </a:p>
        </p:txBody>
      </p:sp>
      <p:sp>
        <p:nvSpPr>
          <p:cNvPr id="5" name="Footer Placeholder 4">
            <a:extLst>
              <a:ext uri="{FF2B5EF4-FFF2-40B4-BE49-F238E27FC236}">
                <a16:creationId xmlns:a16="http://schemas.microsoft.com/office/drawing/2014/main" id="{30B77E1D-FABD-B95E-C873-C6DF71225478}"/>
              </a:ext>
            </a:extLst>
          </p:cNvPr>
          <p:cNvSpPr>
            <a:spLocks noGrp="1"/>
          </p:cNvSpPr>
          <p:nvPr>
            <p:ph type="ftr" sz="quarter" idx="11"/>
          </p:nvPr>
        </p:nvSpPr>
        <p:spPr/>
        <p:txBody>
          <a:bodyPr/>
          <a:lstStyle/>
          <a:p>
            <a:r>
              <a:rPr lang="en-GB"/>
              <a:t>Presentation Footer</a:t>
            </a:r>
          </a:p>
        </p:txBody>
      </p:sp>
      <p:sp>
        <p:nvSpPr>
          <p:cNvPr id="11" name="Rectangle: Rounded Corners 10">
            <a:extLst>
              <a:ext uri="{FF2B5EF4-FFF2-40B4-BE49-F238E27FC236}">
                <a16:creationId xmlns:a16="http://schemas.microsoft.com/office/drawing/2014/main" id="{44745AB7-AC85-5095-A639-DDCBA712DFD6}"/>
              </a:ext>
            </a:extLst>
          </p:cNvPr>
          <p:cNvSpPr/>
          <p:nvPr/>
        </p:nvSpPr>
        <p:spPr>
          <a:xfrm>
            <a:off x="515937" y="929268"/>
            <a:ext cx="11154344" cy="5780004"/>
          </a:xfrm>
          <a:prstGeom prst="roundRect">
            <a:avLst>
              <a:gd name="adj" fmla="val 5395"/>
            </a:avLst>
          </a:prstGeom>
          <a:solidFill>
            <a:schemeClr val="bg1">
              <a:lumMod val="95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spcAft>
                <a:spcPts val="300"/>
              </a:spcAft>
              <a:buFont typeface="Arial"/>
              <a:buChar char="•"/>
            </a:pPr>
            <a:r>
              <a:rPr lang="fr-FR" sz="2800" b="1" dirty="0">
                <a:solidFill>
                  <a:schemeClr val="tx1"/>
                </a:solidFill>
              </a:rPr>
              <a:t>Quelques premières réflexions sur le « </a:t>
            </a:r>
            <a:r>
              <a:rPr lang="fr-FR" sz="2800" b="1" dirty="0" err="1">
                <a:solidFill>
                  <a:schemeClr val="tx1"/>
                </a:solidFill>
              </a:rPr>
              <a:t>co</a:t>
            </a:r>
            <a:r>
              <a:rPr lang="fr-FR" sz="2800" b="1" dirty="0">
                <a:solidFill>
                  <a:schemeClr val="tx1"/>
                </a:solidFill>
              </a:rPr>
              <a:t>-investissement » pour garantir la pérennité du programme sont en cours, en tirant les leçons de l'expérience du CCEOP</a:t>
            </a:r>
          </a:p>
          <a:p>
            <a:pPr marL="342900" indent="-342900">
              <a:spcAft>
                <a:spcPts val="300"/>
              </a:spcAft>
              <a:buFont typeface="Arial"/>
              <a:buChar char="•"/>
            </a:pPr>
            <a:endParaRPr lang="fr-FR" sz="2800" b="1" dirty="0">
              <a:solidFill>
                <a:schemeClr val="tx1"/>
              </a:solidFill>
            </a:endParaRPr>
          </a:p>
          <a:p>
            <a:pPr marL="342900" indent="-342900">
              <a:spcAft>
                <a:spcPts val="300"/>
              </a:spcAft>
              <a:buFont typeface="Arial"/>
              <a:buChar char="•"/>
            </a:pPr>
            <a:r>
              <a:rPr lang="fr-FR" sz="2800" b="1" dirty="0">
                <a:solidFill>
                  <a:schemeClr val="tx1"/>
                </a:solidFill>
              </a:rPr>
              <a:t>Nous invitons tous les pays à réfléchir aux questions que nous avons posées dans la diapositive précédente – nous sommes heureux de recevoir des réponses écrites (rkumar@gavi.org, lrey@gavi.org)</a:t>
            </a:r>
            <a:endParaRPr lang="en-US" sz="2800" dirty="0">
              <a:solidFill>
                <a:schemeClr val="tx1"/>
              </a:solidFill>
              <a:ea typeface="Calibri"/>
              <a:cs typeface="Calibri"/>
            </a:endParaRPr>
          </a:p>
        </p:txBody>
      </p:sp>
    </p:spTree>
    <p:extLst>
      <p:ext uri="{BB962C8B-B14F-4D97-AF65-F5344CB8AC3E}">
        <p14:creationId xmlns:p14="http://schemas.microsoft.com/office/powerpoint/2010/main" val="2198233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BDF7B-C3B8-3917-59FF-37C1BB29752E}"/>
              </a:ext>
            </a:extLst>
          </p:cNvPr>
          <p:cNvSpPr>
            <a:spLocks noGrp="1"/>
          </p:cNvSpPr>
          <p:nvPr>
            <p:ph type="title"/>
          </p:nvPr>
        </p:nvSpPr>
        <p:spPr/>
        <p:txBody>
          <a:bodyPr/>
          <a:lstStyle/>
          <a:p>
            <a:pPr algn="l" rtl="0"/>
            <a:r>
              <a:rPr lang="fr-fr" b="1" i="0" u="none" baseline="0">
                <a:latin typeface="Arial"/>
                <a:ea typeface="Arial"/>
                <a:cs typeface="Arial"/>
              </a:rPr>
              <a:t>Ordre du jour – </a:t>
            </a:r>
            <a:r>
              <a:rPr lang="fr-fr">
                <a:latin typeface="Arial"/>
                <a:ea typeface="Arial"/>
                <a:cs typeface="Arial"/>
              </a:rPr>
              <a:t>Consultation</a:t>
            </a:r>
            <a:r>
              <a:rPr lang="fr-fr" b="1" i="0" u="none" baseline="0">
                <a:latin typeface="Arial"/>
                <a:ea typeface="Arial"/>
                <a:cs typeface="Arial"/>
              </a:rPr>
              <a:t> avec les pays</a:t>
            </a:r>
            <a:endParaRPr lang="fr-fr">
              <a:highlight>
                <a:srgbClr val="FFFF00"/>
              </a:highlight>
            </a:endParaRPr>
          </a:p>
        </p:txBody>
      </p:sp>
      <p:sp>
        <p:nvSpPr>
          <p:cNvPr id="5" name="Text Placeholder 4">
            <a:extLst>
              <a:ext uri="{FF2B5EF4-FFF2-40B4-BE49-F238E27FC236}">
                <a16:creationId xmlns:a16="http://schemas.microsoft.com/office/drawing/2014/main" id="{0716991B-B5B3-E551-3CD1-97B2D5341450}"/>
              </a:ext>
            </a:extLst>
          </p:cNvPr>
          <p:cNvSpPr>
            <a:spLocks noGrp="1"/>
          </p:cNvSpPr>
          <p:nvPr>
            <p:ph type="body" idx="13"/>
          </p:nvPr>
        </p:nvSpPr>
        <p:spPr/>
        <p:txBody>
          <a:bodyPr vert="horz" lIns="0" tIns="0" rIns="0" bIns="0" numCol="2" spcCol="360000" rtlCol="0" anchor="t">
            <a:normAutofit/>
          </a:bodyPr>
          <a:lstStyle/>
          <a:p>
            <a:pPr marL="457200" indent="-457200">
              <a:buFont typeface="+mj-lt"/>
              <a:buAutoNum type="arabicPeriod"/>
            </a:pPr>
            <a:r>
              <a:rPr lang="fr-fr" b="1" i="0" u="none" baseline="0" dirty="0">
                <a:latin typeface="Arial"/>
                <a:ea typeface="Arial"/>
                <a:cs typeface="Arial"/>
              </a:rPr>
              <a:t>Vue d’ensemble de la Stratégie 6.0</a:t>
            </a:r>
          </a:p>
          <a:p>
            <a:pPr marL="457200" indent="-457200" algn="l" rtl="0">
              <a:buFont typeface="+mj-lt"/>
              <a:buAutoNum type="arabicPeriod"/>
            </a:pPr>
            <a:r>
              <a:rPr lang="fr-fr" b="1" i="0" u="none" baseline="0" dirty="0">
                <a:latin typeface="Arial"/>
                <a:ea typeface="Arial"/>
                <a:cs typeface="Arial"/>
              </a:rPr>
              <a:t>Différenciation et pérennité programmatique: </a:t>
            </a:r>
            <a:r>
              <a:rPr lang="fr-FR" i="1" u="none" baseline="0" dirty="0">
                <a:latin typeface="Arial"/>
                <a:ea typeface="Arial"/>
                <a:cs typeface="Arial"/>
              </a:rPr>
              <a:t>où</a:t>
            </a:r>
            <a:r>
              <a:rPr lang="fr-fr" i="1" u="none" baseline="0" dirty="0">
                <a:latin typeface="Arial"/>
                <a:ea typeface="Arial"/>
                <a:cs typeface="Arial"/>
              </a:rPr>
              <a:t> en </a:t>
            </a:r>
            <a:r>
              <a:rPr lang="fr-FR" i="1" u="none" baseline="0" dirty="0">
                <a:latin typeface="Arial"/>
                <a:ea typeface="Arial"/>
                <a:cs typeface="Arial"/>
              </a:rPr>
              <a:t>sommes-nous</a:t>
            </a:r>
            <a:r>
              <a:rPr lang="fr-fr" i="1" u="none" baseline="0" dirty="0">
                <a:latin typeface="Arial"/>
                <a:ea typeface="Arial"/>
                <a:cs typeface="Arial"/>
              </a:rPr>
              <a:t> et vers où cheminons-nous?</a:t>
            </a:r>
            <a:endParaRPr lang="fr-fr" i="1" dirty="0"/>
          </a:p>
          <a:p>
            <a:pPr marL="457200" indent="-457200" algn="l" rtl="0">
              <a:buFont typeface="+mj-lt"/>
              <a:buAutoNum type="arabicPeriod"/>
            </a:pPr>
            <a:r>
              <a:rPr lang="fr-fr" b="1" i="0" u="none" baseline="0" dirty="0">
                <a:latin typeface="Arial"/>
                <a:ea typeface="Arial"/>
                <a:cs typeface="Arial"/>
              </a:rPr>
              <a:t>Examen de la politique de financement</a:t>
            </a:r>
            <a:endParaRPr lang="fr-fr" dirty="0"/>
          </a:p>
        </p:txBody>
      </p:sp>
      <p:sp>
        <p:nvSpPr>
          <p:cNvPr id="4" name="Text Placeholder 3">
            <a:extLst>
              <a:ext uri="{FF2B5EF4-FFF2-40B4-BE49-F238E27FC236}">
                <a16:creationId xmlns:a16="http://schemas.microsoft.com/office/drawing/2014/main" id="{0C52E53C-40ED-EDB3-791A-86733E4A4795}"/>
              </a:ext>
            </a:extLst>
          </p:cNvPr>
          <p:cNvSpPr>
            <a:spLocks noGrp="1"/>
          </p:cNvSpPr>
          <p:nvPr>
            <p:ph type="body" sz="quarter" idx="14"/>
          </p:nvPr>
        </p:nvSpPr>
        <p:spPr/>
        <p:txBody>
          <a:bodyPr vert="horz" lIns="0" tIns="0" rIns="0" bIns="0" rtlCol="0" anchor="t">
            <a:normAutofit/>
          </a:bodyPr>
          <a:lstStyle/>
          <a:p>
            <a:pPr algn="l" rtl="0"/>
            <a:endParaRPr lang="fr-fr" dirty="0"/>
          </a:p>
        </p:txBody>
      </p:sp>
      <p:sp>
        <p:nvSpPr>
          <p:cNvPr id="6" name="Slide Number Placeholder 6">
            <a:extLst>
              <a:ext uri="{FF2B5EF4-FFF2-40B4-BE49-F238E27FC236}">
                <a16:creationId xmlns:a16="http://schemas.microsoft.com/office/drawing/2014/main" id="{64A61227-574E-E692-7497-D2FBD58884FD}"/>
              </a:ext>
            </a:extLst>
          </p:cNvPr>
          <p:cNvSpPr>
            <a:spLocks noGrp="1"/>
          </p:cNvSpPr>
          <p:nvPr>
            <p:ph type="sldNum" sz="quarter" idx="12"/>
          </p:nvPr>
        </p:nvSpPr>
        <p:spPr/>
        <p:txBody>
          <a:bodyPr/>
          <a:lstStyle/>
          <a:p>
            <a:pPr algn="l" rtl="0"/>
            <a:fld id="{AB746B08-255A-2748-8A21-40BE94A17FD1}" type="slidenum">
              <a:rPr>
                <a:solidFill>
                  <a:schemeClr val="tx1">
                    <a:lumMod val="50000"/>
                    <a:lumOff val="50000"/>
                  </a:schemeClr>
                </a:solidFill>
              </a:rPr>
              <a:pPr algn="l" rtl="0"/>
              <a:t>2</a:t>
            </a:fld>
            <a:endParaRPr lang="fr-fr">
              <a:solidFill>
                <a:schemeClr val="tx1">
                  <a:lumMod val="50000"/>
                  <a:lumOff val="50000"/>
                </a:schemeClr>
              </a:solidFill>
            </a:endParaRPr>
          </a:p>
        </p:txBody>
      </p:sp>
      <p:sp>
        <p:nvSpPr>
          <p:cNvPr id="3" name="Footer Placeholder 2">
            <a:extLst>
              <a:ext uri="{FF2B5EF4-FFF2-40B4-BE49-F238E27FC236}">
                <a16:creationId xmlns:a16="http://schemas.microsoft.com/office/drawing/2014/main" id="{3A751C76-573C-0A45-B246-F41E40DA6359}"/>
              </a:ext>
            </a:extLst>
          </p:cNvPr>
          <p:cNvSpPr>
            <a:spLocks noGrp="1"/>
          </p:cNvSpPr>
          <p:nvPr>
            <p:ph type="ftr" sz="quarter" idx="11"/>
          </p:nvPr>
        </p:nvSpPr>
        <p:spPr/>
        <p:txBody>
          <a:bodyPr/>
          <a:lstStyle/>
          <a:p>
            <a:pPr algn="l" rtl="0"/>
            <a:r>
              <a:rPr lang="fr-fr" b="0" i="0" u="none" baseline="0">
                <a:latin typeface="Arial"/>
                <a:cs typeface="Arial"/>
              </a:rPr>
              <a:t>Cons</a:t>
            </a:r>
            <a:r>
              <a:rPr lang="fr-fr">
                <a:latin typeface="Arial"/>
                <a:cs typeface="Arial"/>
              </a:rPr>
              <a:t>ultation, Août 2024</a:t>
            </a:r>
            <a:r>
              <a:rPr lang="fr-fr" b="0" i="0" u="none" baseline="0">
                <a:latin typeface="Arial"/>
                <a:cs typeface="Arial"/>
              </a:rPr>
              <a:t> – Document confidentiel</a:t>
            </a:r>
            <a:endParaRPr lang="fr-fr" b="0" i="0" u="none" baseline="0"/>
          </a:p>
        </p:txBody>
      </p:sp>
    </p:spTree>
    <p:extLst>
      <p:ext uri="{BB962C8B-B14F-4D97-AF65-F5344CB8AC3E}">
        <p14:creationId xmlns:p14="http://schemas.microsoft.com/office/powerpoint/2010/main" val="2741496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EAE22BA-784C-E740-89DA-1653D50C115C}"/>
              </a:ext>
            </a:extLst>
          </p:cNvPr>
          <p:cNvSpPr>
            <a:spLocks noGrp="1"/>
          </p:cNvSpPr>
          <p:nvPr>
            <p:ph type="body" sz="quarter" idx="19"/>
          </p:nvPr>
        </p:nvSpPr>
        <p:spPr/>
        <p:txBody>
          <a:bodyPr/>
          <a:lstStyle/>
          <a:p>
            <a:pPr marL="0" indent="0">
              <a:buNone/>
            </a:pPr>
            <a:endParaRPr lang="en-GB"/>
          </a:p>
        </p:txBody>
      </p:sp>
      <p:sp>
        <p:nvSpPr>
          <p:cNvPr id="3" name="Title 2">
            <a:extLst>
              <a:ext uri="{FF2B5EF4-FFF2-40B4-BE49-F238E27FC236}">
                <a16:creationId xmlns:a16="http://schemas.microsoft.com/office/drawing/2014/main" id="{9C257FB2-EB83-C0ED-92DA-08467BBEC026}"/>
              </a:ext>
            </a:extLst>
          </p:cNvPr>
          <p:cNvSpPr>
            <a:spLocks noGrp="1"/>
          </p:cNvSpPr>
          <p:nvPr>
            <p:ph type="title"/>
          </p:nvPr>
        </p:nvSpPr>
        <p:spPr>
          <a:xfrm>
            <a:off x="3851073" y="2403211"/>
            <a:ext cx="4692628" cy="2518484"/>
          </a:xfrm>
        </p:spPr>
        <p:txBody>
          <a:bodyPr/>
          <a:lstStyle/>
          <a:p>
            <a:r>
              <a:rPr lang="en-US" b="1"/>
              <a:t>Thank you</a:t>
            </a:r>
            <a:br>
              <a:rPr lang="en-US" b="1"/>
            </a:br>
            <a:endParaRPr lang="en-US"/>
          </a:p>
        </p:txBody>
      </p:sp>
    </p:spTree>
    <p:extLst>
      <p:ext uri="{BB962C8B-B14F-4D97-AF65-F5344CB8AC3E}">
        <p14:creationId xmlns:p14="http://schemas.microsoft.com/office/powerpoint/2010/main" val="2168338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1470CF0-66BC-DB20-F209-C3E57A59DC2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id="{31470CF0-66BC-DB20-F209-C3E57A59DC2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609AFDD0-CCCF-4EEF-AAE9-E02E9C500877}"/>
              </a:ext>
            </a:extLst>
          </p:cNvPr>
          <p:cNvSpPr txBox="1">
            <a:spLocks/>
          </p:cNvSpPr>
          <p:nvPr/>
        </p:nvSpPr>
        <p:spPr>
          <a:xfrm>
            <a:off x="184419" y="56160"/>
            <a:ext cx="1238758" cy="488457"/>
          </a:xfrm>
          <a:prstGeom prst="rect">
            <a:avLst/>
          </a:prstGeom>
          <a:solidFill>
            <a:schemeClr val="bg1"/>
          </a:solidFill>
        </p:spPr>
        <p:txBody>
          <a:bodyPr vert="horz" lIns="0" tIns="0" rIns="0" bIns="0" rtlCol="0" anchor="t">
            <a:noAutofit/>
          </a:bodyPr>
          <a:lst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a:lstStyle>
          <a:p>
            <a:endParaRPr lang="fr-fr" sz="2000"/>
          </a:p>
        </p:txBody>
      </p:sp>
      <p:sp>
        <p:nvSpPr>
          <p:cNvPr id="4" name="Title 1">
            <a:extLst>
              <a:ext uri="{FF2B5EF4-FFF2-40B4-BE49-F238E27FC236}">
                <a16:creationId xmlns:a16="http://schemas.microsoft.com/office/drawing/2014/main" id="{12CBD690-2D24-A27B-FA6D-1E3DA051FF4F}"/>
              </a:ext>
            </a:extLst>
          </p:cNvPr>
          <p:cNvSpPr txBox="1">
            <a:spLocks/>
          </p:cNvSpPr>
          <p:nvPr/>
        </p:nvSpPr>
        <p:spPr>
          <a:xfrm>
            <a:off x="533125" y="331663"/>
            <a:ext cx="11670281" cy="59277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a:lstStyle>
          <a:p>
            <a:pPr algn="l" rtl="0"/>
            <a:r>
              <a:rPr lang="fr-fr" sz="2400" b="1" i="0" u="none" baseline="0"/>
              <a:t>L’équité et la pérennité sont au cœur de la Stratégie Gavi 6.0 </a:t>
            </a:r>
            <a:endParaRPr lang="fr-fr" sz="2400" b="0"/>
          </a:p>
        </p:txBody>
      </p:sp>
      <p:sp>
        <p:nvSpPr>
          <p:cNvPr id="7" name="Rectangle: Rounded Corners 6">
            <a:extLst>
              <a:ext uri="{FF2B5EF4-FFF2-40B4-BE49-F238E27FC236}">
                <a16:creationId xmlns:a16="http://schemas.microsoft.com/office/drawing/2014/main" id="{564F4556-8DEF-EB98-DA1A-9250DB14F7BF}"/>
              </a:ext>
            </a:extLst>
          </p:cNvPr>
          <p:cNvSpPr/>
          <p:nvPr/>
        </p:nvSpPr>
        <p:spPr>
          <a:xfrm>
            <a:off x="511130" y="789329"/>
            <a:ext cx="10782678" cy="5252143"/>
          </a:xfrm>
          <a:prstGeom prst="roundRect">
            <a:avLst>
              <a:gd name="adj" fmla="val 2255"/>
            </a:avLst>
          </a:prstGeom>
          <a:noFill/>
          <a:ln w="3810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fr-fr" sz="1600"/>
          </a:p>
        </p:txBody>
      </p:sp>
      <p:sp>
        <p:nvSpPr>
          <p:cNvPr id="8" name="TextBox 7">
            <a:extLst>
              <a:ext uri="{FF2B5EF4-FFF2-40B4-BE49-F238E27FC236}">
                <a16:creationId xmlns:a16="http://schemas.microsoft.com/office/drawing/2014/main" id="{D760481F-79B6-8648-9C6E-E1AB8B0F8D74}"/>
              </a:ext>
            </a:extLst>
          </p:cNvPr>
          <p:cNvSpPr txBox="1"/>
          <p:nvPr/>
        </p:nvSpPr>
        <p:spPr>
          <a:xfrm>
            <a:off x="3474370" y="816528"/>
            <a:ext cx="4582211" cy="340519"/>
          </a:xfrm>
          <a:prstGeom prst="roundRect">
            <a:avLst/>
          </a:prstGeom>
          <a:solidFill>
            <a:schemeClr val="bg1"/>
          </a:solidFill>
          <a:ln w="38100">
            <a:solidFill>
              <a:schemeClr val="bg1">
                <a:lumMod val="95000"/>
              </a:schemeClr>
            </a:solidFill>
          </a:ln>
        </p:spPr>
        <p:txBody>
          <a:bodyPr wrap="square" lIns="0" rIns="0">
            <a:spAutoFit/>
          </a:bodyPr>
          <a:lstStyle/>
          <a:p>
            <a:pPr algn="ctr" rtl="0"/>
            <a:r>
              <a:rPr lang="fr-fr" sz="1400" b="0" i="0" u="none" baseline="0">
                <a:latin typeface="Arial" panose="020B0604020202020204" pitchFamily="34" charset="0"/>
                <a:ea typeface="Arial" panose="020B0604020202020204" pitchFamily="34" charset="0"/>
                <a:cs typeface="Arial" panose="020B0604020202020204" pitchFamily="34" charset="0"/>
              </a:rPr>
              <a:t>Stratégie Gavi 6.0 sur une page (2026–2030)</a:t>
            </a:r>
          </a:p>
        </p:txBody>
      </p:sp>
      <p:grpSp>
        <p:nvGrpSpPr>
          <p:cNvPr id="9" name="Group 8">
            <a:extLst>
              <a:ext uri="{FF2B5EF4-FFF2-40B4-BE49-F238E27FC236}">
                <a16:creationId xmlns:a16="http://schemas.microsoft.com/office/drawing/2014/main" id="{F88C363A-D2D3-0267-38EE-7277FE7D032A}"/>
              </a:ext>
            </a:extLst>
          </p:cNvPr>
          <p:cNvGrpSpPr/>
          <p:nvPr/>
        </p:nvGrpSpPr>
        <p:grpSpPr>
          <a:xfrm>
            <a:off x="533125" y="1243426"/>
            <a:ext cx="10813028" cy="4798046"/>
            <a:chOff x="613442" y="848510"/>
            <a:chExt cx="11304437" cy="5255599"/>
          </a:xfrm>
        </p:grpSpPr>
        <p:sp>
          <p:nvSpPr>
            <p:cNvPr id="14" name="Rectangle: Rounded Corners 13">
              <a:extLst>
                <a:ext uri="{FF2B5EF4-FFF2-40B4-BE49-F238E27FC236}">
                  <a16:creationId xmlns:a16="http://schemas.microsoft.com/office/drawing/2014/main" id="{8F031496-9E50-B709-A71D-25AE9A05820A}"/>
                </a:ext>
              </a:extLst>
            </p:cNvPr>
            <p:cNvSpPr/>
            <p:nvPr/>
          </p:nvSpPr>
          <p:spPr>
            <a:xfrm>
              <a:off x="1136024" y="848510"/>
              <a:ext cx="10543614" cy="633448"/>
            </a:xfrm>
            <a:prstGeom prst="roundRect">
              <a:avLst>
                <a:gd name="adj" fmla="val 14357"/>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95" algn="ctr" rtl="0">
                <a:spcBef>
                  <a:spcPts val="95"/>
                </a:spcBef>
              </a:pPr>
              <a:r>
                <a:rPr lang="fr-fr" sz="1400" b="1" i="0" u="none" baseline="0">
                  <a:solidFill>
                    <a:schemeClr val="bg1"/>
                  </a:solidFill>
                  <a:latin typeface="Arial" panose="020B0604020202020204" pitchFamily="34" charset="0"/>
                  <a:ea typeface="Arial" panose="020B0604020202020204" pitchFamily="34" charset="0"/>
                  <a:cs typeface="Arial" panose="020B0604020202020204" pitchFamily="34" charset="0"/>
                </a:rPr>
                <a:t>Ne laisser personne de côté en matière de </a:t>
              </a:r>
              <a:r>
                <a:rPr lang="fr-fr" sz="1400" b="1" i="0" u="none" spc="-10" baseline="0">
                  <a:solidFill>
                    <a:schemeClr val="bg1"/>
                  </a:solidFill>
                  <a:latin typeface="Arial" panose="020B0604020202020204" pitchFamily="34" charset="0"/>
                  <a:ea typeface="Arial" panose="020B0604020202020204" pitchFamily="34" charset="0"/>
                  <a:cs typeface="Arial" panose="020B0604020202020204" pitchFamily="34" charset="0"/>
                </a:rPr>
                <a:t>vaccination</a:t>
              </a:r>
            </a:p>
          </p:txBody>
        </p:sp>
        <p:pic>
          <p:nvPicPr>
            <p:cNvPr id="16" name="object 50">
              <a:extLst>
                <a:ext uri="{FF2B5EF4-FFF2-40B4-BE49-F238E27FC236}">
                  <a16:creationId xmlns:a16="http://schemas.microsoft.com/office/drawing/2014/main" id="{BF3491AE-0FE2-323A-6DF7-8164DBEDEEE6}"/>
                </a:ext>
              </a:extLst>
            </p:cNvPr>
            <p:cNvPicPr/>
            <p:nvPr/>
          </p:nvPicPr>
          <p:blipFill rotWithShape="1">
            <a:blip r:embed="rId6" cstate="print">
              <a:alphaModFix amt="70000"/>
            </a:blip>
            <a:srcRect l="-5460" t="-20771" r="-9760" b="-14536"/>
            <a:stretch/>
          </p:blipFill>
          <p:spPr>
            <a:xfrm>
              <a:off x="11009377" y="986442"/>
              <a:ext cx="523289" cy="359079"/>
            </a:xfrm>
            <a:prstGeom prst="roundRect">
              <a:avLst/>
            </a:prstGeom>
            <a:solidFill>
              <a:schemeClr val="bg1"/>
            </a:solidFill>
          </p:spPr>
        </p:pic>
        <p:grpSp>
          <p:nvGrpSpPr>
            <p:cNvPr id="18" name="Group 17">
              <a:extLst>
                <a:ext uri="{FF2B5EF4-FFF2-40B4-BE49-F238E27FC236}">
                  <a16:creationId xmlns:a16="http://schemas.microsoft.com/office/drawing/2014/main" id="{B6D94F10-5916-11A8-2257-143006A6BD96}"/>
                </a:ext>
              </a:extLst>
            </p:cNvPr>
            <p:cNvGrpSpPr/>
            <p:nvPr/>
          </p:nvGrpSpPr>
          <p:grpSpPr>
            <a:xfrm>
              <a:off x="1136030" y="3402908"/>
              <a:ext cx="10543608" cy="1693763"/>
              <a:chOff x="1136030" y="3384219"/>
              <a:chExt cx="10543608" cy="1693763"/>
            </a:xfrm>
          </p:grpSpPr>
          <p:sp>
            <p:nvSpPr>
              <p:cNvPr id="50" name="Rectangle: Rounded Corners 49">
                <a:extLst>
                  <a:ext uri="{FF2B5EF4-FFF2-40B4-BE49-F238E27FC236}">
                    <a16:creationId xmlns:a16="http://schemas.microsoft.com/office/drawing/2014/main" id="{6AD99E8C-BECA-12DA-1E8D-18D865E529FE}"/>
                  </a:ext>
                </a:extLst>
              </p:cNvPr>
              <p:cNvSpPr/>
              <p:nvPr/>
            </p:nvSpPr>
            <p:spPr>
              <a:xfrm rot="16200000">
                <a:off x="4215167" y="2996658"/>
                <a:ext cx="1693757" cy="2468880"/>
              </a:xfrm>
              <a:prstGeom prst="roundRect">
                <a:avLst/>
              </a:prstGeom>
              <a:solidFill>
                <a:srgbClr val="ED0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600"/>
              </a:p>
            </p:txBody>
          </p:sp>
          <p:sp>
            <p:nvSpPr>
              <p:cNvPr id="51" name="Rectangle: Rounded Corners 50">
                <a:extLst>
                  <a:ext uri="{FF2B5EF4-FFF2-40B4-BE49-F238E27FC236}">
                    <a16:creationId xmlns:a16="http://schemas.microsoft.com/office/drawing/2014/main" id="{29B8963C-F902-4122-1440-BB183B1A1855}"/>
                  </a:ext>
                </a:extLst>
              </p:cNvPr>
              <p:cNvSpPr/>
              <p:nvPr/>
            </p:nvSpPr>
            <p:spPr>
              <a:xfrm rot="16200000">
                <a:off x="1523589" y="2996662"/>
                <a:ext cx="1693761" cy="2468880"/>
              </a:xfrm>
              <a:prstGeom prst="roundRect">
                <a:avLst/>
              </a:prstGeom>
              <a:solidFill>
                <a:srgbClr val="922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600"/>
              </a:p>
            </p:txBody>
          </p:sp>
          <p:sp>
            <p:nvSpPr>
              <p:cNvPr id="52" name="Rectangle: Rounded Corners 51">
                <a:extLst>
                  <a:ext uri="{FF2B5EF4-FFF2-40B4-BE49-F238E27FC236}">
                    <a16:creationId xmlns:a16="http://schemas.microsoft.com/office/drawing/2014/main" id="{ABD0A2B9-FF74-1321-92DB-75C6F1EFBD40}"/>
                  </a:ext>
                </a:extLst>
              </p:cNvPr>
              <p:cNvSpPr/>
              <p:nvPr/>
            </p:nvSpPr>
            <p:spPr>
              <a:xfrm rot="16200000">
                <a:off x="6906741" y="2996660"/>
                <a:ext cx="1693761" cy="2468880"/>
              </a:xfrm>
              <a:prstGeom prst="roundRect">
                <a:avLst/>
              </a:prstGeom>
              <a:solidFill>
                <a:srgbClr val="A6C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600"/>
              </a:p>
            </p:txBody>
          </p:sp>
          <p:sp>
            <p:nvSpPr>
              <p:cNvPr id="53" name="Rectangle: Rounded Corners 52">
                <a:extLst>
                  <a:ext uri="{FF2B5EF4-FFF2-40B4-BE49-F238E27FC236}">
                    <a16:creationId xmlns:a16="http://schemas.microsoft.com/office/drawing/2014/main" id="{1F020D2D-0B94-A2DA-DFB9-D612BC18FD3E}"/>
                  </a:ext>
                </a:extLst>
              </p:cNvPr>
              <p:cNvSpPr/>
              <p:nvPr/>
            </p:nvSpPr>
            <p:spPr>
              <a:xfrm rot="16200000">
                <a:off x="9598317" y="2996660"/>
                <a:ext cx="1693761" cy="2468880"/>
              </a:xfrm>
              <a:prstGeom prst="roundRect">
                <a:avLst/>
              </a:prstGeom>
              <a:solidFill>
                <a:srgbClr val="F8A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600"/>
              </a:p>
            </p:txBody>
          </p:sp>
          <p:sp>
            <p:nvSpPr>
              <p:cNvPr id="54" name="object 3">
                <a:extLst>
                  <a:ext uri="{FF2B5EF4-FFF2-40B4-BE49-F238E27FC236}">
                    <a16:creationId xmlns:a16="http://schemas.microsoft.com/office/drawing/2014/main" id="{01C00E56-3A1A-D4EF-D13A-71892F197B2B}"/>
                  </a:ext>
                </a:extLst>
              </p:cNvPr>
              <p:cNvSpPr txBox="1"/>
              <p:nvPr/>
            </p:nvSpPr>
            <p:spPr>
              <a:xfrm>
                <a:off x="7050438" y="3548876"/>
                <a:ext cx="1828800" cy="1227035"/>
              </a:xfrm>
              <a:prstGeom prst="rect">
                <a:avLst/>
              </a:prstGeom>
            </p:spPr>
            <p:txBody>
              <a:bodyPr vert="horz" wrap="square" lIns="0" tIns="12095" rIns="0" bIns="0" rtlCol="0" anchor="t">
                <a:spAutoFit/>
              </a:bodyPr>
              <a:lstStyle/>
              <a:p>
                <a:pPr marL="12095" marR="4838" algn="l" defTabSz="870875" rtl="0">
                  <a:spcBef>
                    <a:spcPts val="95"/>
                  </a:spcBef>
                </a:pPr>
                <a:r>
                  <a:rPr lang="fr-fr" sz="1200" b="1" i="0" u="none" kern="0" spc="-10" baseline="0">
                    <a:solidFill>
                      <a:schemeClr val="bg1"/>
                    </a:solidFill>
                    <a:latin typeface="Arial" panose="020B0604020202020204" pitchFamily="34" charset="0"/>
                    <a:ea typeface="Arial" panose="020B0604020202020204" pitchFamily="34" charset="0"/>
                    <a:cs typeface="Arial" panose="020B0604020202020204" pitchFamily="34" charset="0"/>
                  </a:rPr>
                  <a:t>AMÉLIORER LA</a:t>
                </a:r>
                <a:r>
                  <a:rPr lang="fr-fr" sz="1200" b="1" i="0" u="none" kern="0" spc="-43" baseline="0">
                    <a:solidFill>
                      <a:schemeClr val="bg1"/>
                    </a:solidFill>
                    <a:latin typeface="Arial" panose="020B0604020202020204" pitchFamily="34" charset="0"/>
                    <a:ea typeface="Arial" panose="020B0604020202020204" pitchFamily="34" charset="0"/>
                    <a:cs typeface="Arial" panose="020B0604020202020204" pitchFamily="34" charset="0"/>
                  </a:rPr>
                  <a:t> PÉRENNITÉ PROGRAMMATIQUE ET </a:t>
                </a:r>
                <a:r>
                  <a:rPr lang="fr-fr" sz="1200" b="1" i="0" u="none" kern="0" spc="-24" baseline="0">
                    <a:solidFill>
                      <a:schemeClr val="bg1"/>
                    </a:solidFill>
                    <a:latin typeface="Arial" panose="020B0604020202020204" pitchFamily="34" charset="0"/>
                    <a:ea typeface="Arial" panose="020B0604020202020204" pitchFamily="34" charset="0"/>
                    <a:cs typeface="Arial" panose="020B0604020202020204" pitchFamily="34" charset="0"/>
                  </a:rPr>
                  <a:t>FINANCIÈRE</a:t>
                </a:r>
                <a:r>
                  <a:rPr lang="fr-fr" sz="1200" b="1" i="0" u="none" kern="0" baseline="0">
                    <a:solidFill>
                      <a:schemeClr val="bg1"/>
                    </a:solidFill>
                    <a:latin typeface="Arial" panose="020B0604020202020204" pitchFamily="34" charset="0"/>
                    <a:ea typeface="Arial" panose="020B0604020202020204" pitchFamily="34" charset="0"/>
                    <a:cs typeface="Arial" panose="020B0604020202020204" pitchFamily="34" charset="0"/>
                  </a:rPr>
                  <a:t> DES</a:t>
                </a:r>
                <a:r>
                  <a:rPr lang="fr-fr" sz="1200" b="1" i="0" u="none" kern="0" spc="-29" baseline="0">
                    <a:solidFill>
                      <a:schemeClr val="bg1"/>
                    </a:solidFill>
                    <a:latin typeface="Arial" panose="020B0604020202020204" pitchFamily="34" charset="0"/>
                    <a:ea typeface="Arial" panose="020B0604020202020204" pitchFamily="34" charset="0"/>
                    <a:cs typeface="Arial" panose="020B0604020202020204" pitchFamily="34" charset="0"/>
                  </a:rPr>
                  <a:t> </a:t>
                </a:r>
                <a:r>
                  <a:rPr lang="fr-fr" sz="1200" b="1" i="0" u="none" kern="0" spc="-10" baseline="0">
                    <a:solidFill>
                      <a:schemeClr val="bg1"/>
                    </a:solidFill>
                    <a:latin typeface="Arial" panose="020B0604020202020204" pitchFamily="34" charset="0"/>
                    <a:ea typeface="Arial" panose="020B0604020202020204" pitchFamily="34" charset="0"/>
                    <a:cs typeface="Arial" panose="020B0604020202020204" pitchFamily="34" charset="0"/>
                  </a:rPr>
                  <a:t>PROGRAMMES DE VACCINATION</a:t>
                </a:r>
                <a:endParaRPr lang="fr-fr" sz="1200" kern="0">
                  <a:solidFill>
                    <a:schemeClr val="bg1"/>
                  </a:solidFill>
                  <a:latin typeface="Arial" panose="020B0604020202020204" pitchFamily="34" charset="0"/>
                  <a:cs typeface="Arial" panose="020B0604020202020204" pitchFamily="34" charset="0"/>
                </a:endParaRPr>
              </a:p>
            </p:txBody>
          </p:sp>
          <p:sp>
            <p:nvSpPr>
              <p:cNvPr id="55" name="object 4">
                <a:extLst>
                  <a:ext uri="{FF2B5EF4-FFF2-40B4-BE49-F238E27FC236}">
                    <a16:creationId xmlns:a16="http://schemas.microsoft.com/office/drawing/2014/main" id="{7AC20677-11A3-F44B-FBCC-3010E65EE555}"/>
                  </a:ext>
                </a:extLst>
              </p:cNvPr>
              <p:cNvSpPr txBox="1"/>
              <p:nvPr/>
            </p:nvSpPr>
            <p:spPr>
              <a:xfrm>
                <a:off x="9747756" y="3548876"/>
                <a:ext cx="1828800" cy="822482"/>
              </a:xfrm>
              <a:prstGeom prst="rect">
                <a:avLst/>
              </a:prstGeom>
            </p:spPr>
            <p:txBody>
              <a:bodyPr vert="horz" wrap="square" lIns="0" tIns="12095" rIns="0" bIns="0" rtlCol="0" anchor="t">
                <a:spAutoFit/>
              </a:bodyPr>
              <a:lstStyle/>
              <a:p>
                <a:pPr marL="12095" marR="4838" algn="l" defTabSz="870875" rtl="0">
                  <a:spcBef>
                    <a:spcPts val="95"/>
                  </a:spcBef>
                </a:pPr>
                <a:r>
                  <a:rPr lang="fr-fr" sz="1200" b="1" i="0" u="none" kern="0" spc="-10" baseline="0">
                    <a:solidFill>
                      <a:schemeClr val="bg1"/>
                    </a:solidFill>
                    <a:latin typeface="Arial" panose="020B0604020202020204" pitchFamily="34" charset="0"/>
                    <a:ea typeface="Arial" panose="020B0604020202020204" pitchFamily="34" charset="0"/>
                    <a:cs typeface="Arial" panose="020B0604020202020204" pitchFamily="34" charset="0"/>
                  </a:rPr>
                  <a:t>ASSURER DES MARCHÉS </a:t>
                </a:r>
                <a:r>
                  <a:rPr lang="fr-fr" sz="1200" b="1" i="0" u="none" kern="0" spc="-19" baseline="0">
                    <a:solidFill>
                      <a:schemeClr val="bg1"/>
                    </a:solidFill>
                    <a:latin typeface="Arial" panose="020B0604020202020204" pitchFamily="34" charset="0"/>
                    <a:ea typeface="Arial" panose="020B0604020202020204" pitchFamily="34" charset="0"/>
                    <a:cs typeface="Arial" panose="020B0604020202020204" pitchFamily="34" charset="0"/>
                  </a:rPr>
                  <a:t>SAINS</a:t>
                </a:r>
                <a:r>
                  <a:rPr lang="fr-fr" sz="1200" b="1" i="0" u="none" kern="0" spc="-14" baseline="0">
                    <a:solidFill>
                      <a:schemeClr val="bg1"/>
                    </a:solidFill>
                    <a:latin typeface="Arial" panose="020B0604020202020204" pitchFamily="34" charset="0"/>
                    <a:ea typeface="Arial" panose="020B0604020202020204" pitchFamily="34" charset="0"/>
                    <a:cs typeface="Arial" panose="020B0604020202020204" pitchFamily="34" charset="0"/>
                  </a:rPr>
                  <a:t> </a:t>
                </a:r>
                <a:r>
                  <a:rPr lang="fr-fr" sz="1200" b="1" i="0" u="none" kern="0" spc="-10" baseline="0">
                    <a:solidFill>
                      <a:schemeClr val="bg1"/>
                    </a:solidFill>
                    <a:latin typeface="Arial" panose="020B0604020202020204" pitchFamily="34" charset="0"/>
                    <a:ea typeface="Arial" panose="020B0604020202020204" pitchFamily="34" charset="0"/>
                    <a:cs typeface="Arial" panose="020B0604020202020204" pitchFamily="34" charset="0"/>
                  </a:rPr>
                  <a:t>POUR</a:t>
                </a:r>
                <a:r>
                  <a:rPr lang="fr-fr" sz="1200" b="1" i="0" u="none" kern="0" spc="-5" baseline="0">
                    <a:solidFill>
                      <a:schemeClr val="bg1"/>
                    </a:solidFill>
                    <a:latin typeface="Arial" panose="020B0604020202020204" pitchFamily="34" charset="0"/>
                    <a:ea typeface="Arial" panose="020B0604020202020204" pitchFamily="34" charset="0"/>
                    <a:cs typeface="Arial" panose="020B0604020202020204" pitchFamily="34" charset="0"/>
                  </a:rPr>
                  <a:t> </a:t>
                </a:r>
                <a:r>
                  <a:rPr lang="fr-fr" sz="1200" b="1" i="0" u="none" kern="0" spc="-10" baseline="0">
                    <a:solidFill>
                      <a:schemeClr val="bg1"/>
                    </a:solidFill>
                    <a:latin typeface="Arial" panose="020B0604020202020204" pitchFamily="34" charset="0"/>
                    <a:ea typeface="Arial" panose="020B0604020202020204" pitchFamily="34" charset="0"/>
                    <a:cs typeface="Arial" panose="020B0604020202020204" pitchFamily="34" charset="0"/>
                  </a:rPr>
                  <a:t>LES VACCINS </a:t>
                </a:r>
                <a:r>
                  <a:rPr lang="fr-fr" sz="1200" b="1" i="0" u="none" kern="0" baseline="0">
                    <a:solidFill>
                      <a:schemeClr val="bg1"/>
                    </a:solidFill>
                    <a:latin typeface="Arial" panose="020B0604020202020204" pitchFamily="34" charset="0"/>
                    <a:ea typeface="Arial" panose="020B0604020202020204" pitchFamily="34" charset="0"/>
                    <a:cs typeface="Arial" panose="020B0604020202020204" pitchFamily="34" charset="0"/>
                  </a:rPr>
                  <a:t>ET LES</a:t>
                </a:r>
                <a:r>
                  <a:rPr lang="fr-fr" sz="1200" b="1" i="0" u="none" kern="0" spc="-14" baseline="0">
                    <a:solidFill>
                      <a:schemeClr val="bg1"/>
                    </a:solidFill>
                    <a:latin typeface="Arial" panose="020B0604020202020204" pitchFamily="34" charset="0"/>
                    <a:ea typeface="Arial" panose="020B0604020202020204" pitchFamily="34" charset="0"/>
                    <a:cs typeface="Arial" panose="020B0604020202020204" pitchFamily="34" charset="0"/>
                  </a:rPr>
                  <a:t> </a:t>
                </a:r>
                <a:r>
                  <a:rPr lang="fr-fr" sz="1200" b="1" i="0" u="none" kern="0" spc="-19" baseline="0">
                    <a:solidFill>
                      <a:schemeClr val="bg1"/>
                    </a:solidFill>
                    <a:latin typeface="Arial" panose="020B0604020202020204" pitchFamily="34" charset="0"/>
                    <a:ea typeface="Arial" panose="020B0604020202020204" pitchFamily="34" charset="0"/>
                    <a:cs typeface="Arial" panose="020B0604020202020204" pitchFamily="34" charset="0"/>
                  </a:rPr>
                  <a:t>PRODUITS</a:t>
                </a:r>
                <a:r>
                  <a:rPr lang="fr-fr" sz="1200" b="1" i="0" u="none" kern="0" spc="-14" baseline="0">
                    <a:solidFill>
                      <a:schemeClr val="bg1"/>
                    </a:solidFill>
                    <a:latin typeface="Arial" panose="020B0604020202020204" pitchFamily="34" charset="0"/>
                    <a:ea typeface="Arial" panose="020B0604020202020204" pitchFamily="34" charset="0"/>
                    <a:cs typeface="Arial" panose="020B0604020202020204" pitchFamily="34" charset="0"/>
                  </a:rPr>
                  <a:t> </a:t>
                </a:r>
                <a:r>
                  <a:rPr lang="fr-fr" sz="1200" b="1" i="0" u="none" kern="0" spc="-24" baseline="0">
                    <a:solidFill>
                      <a:schemeClr val="bg1"/>
                    </a:solidFill>
                    <a:latin typeface="Arial" panose="020B0604020202020204" pitchFamily="34" charset="0"/>
                    <a:ea typeface="Arial" panose="020B0604020202020204" pitchFamily="34" charset="0"/>
                    <a:cs typeface="Arial" panose="020B0604020202020204" pitchFamily="34" charset="0"/>
                  </a:rPr>
                  <a:t>CONNEXES</a:t>
                </a:r>
                <a:endParaRPr lang="fr-fr" sz="1200" kern="0">
                  <a:solidFill>
                    <a:schemeClr val="bg1"/>
                  </a:solidFill>
                  <a:latin typeface="Arial" panose="020B0604020202020204" pitchFamily="34" charset="0"/>
                  <a:cs typeface="Arial" panose="020B0604020202020204" pitchFamily="34" charset="0"/>
                </a:endParaRPr>
              </a:p>
            </p:txBody>
          </p:sp>
          <p:sp>
            <p:nvSpPr>
              <p:cNvPr id="56" name="object 5">
                <a:extLst>
                  <a:ext uri="{FF2B5EF4-FFF2-40B4-BE49-F238E27FC236}">
                    <a16:creationId xmlns:a16="http://schemas.microsoft.com/office/drawing/2014/main" id="{1485365C-E009-9A22-9B90-59689CAC6309}"/>
                  </a:ext>
                </a:extLst>
              </p:cNvPr>
              <p:cNvSpPr txBox="1"/>
              <p:nvPr/>
            </p:nvSpPr>
            <p:spPr>
              <a:xfrm>
                <a:off x="1679779" y="3548877"/>
                <a:ext cx="1828800" cy="620206"/>
              </a:xfrm>
              <a:prstGeom prst="rect">
                <a:avLst/>
              </a:prstGeom>
            </p:spPr>
            <p:txBody>
              <a:bodyPr vert="horz" wrap="square" lIns="0" tIns="12095" rIns="0" bIns="0" rtlCol="0" anchor="t">
                <a:spAutoFit/>
              </a:bodyPr>
              <a:lstStyle/>
              <a:p>
                <a:pPr marL="12095" marR="4838" algn="l" defTabSz="870875" rtl="0">
                  <a:spcBef>
                    <a:spcPts val="95"/>
                  </a:spcBef>
                </a:pPr>
                <a:r>
                  <a:rPr lang="fr-fr" sz="1200" b="1" i="0" u="none" kern="0" spc="-10" baseline="0">
                    <a:solidFill>
                      <a:schemeClr val="bg1"/>
                    </a:solidFill>
                    <a:latin typeface="Arial" panose="020B0604020202020204" pitchFamily="34" charset="0"/>
                    <a:ea typeface="Arial" panose="020B0604020202020204" pitchFamily="34" charset="0"/>
                    <a:cs typeface="Arial" panose="020B0604020202020204" pitchFamily="34" charset="0"/>
                  </a:rPr>
                  <a:t>INTRODUIRE</a:t>
                </a:r>
                <a:r>
                  <a:rPr lang="fr-fr" sz="1200" b="1" i="0" u="none" kern="0" spc="-29" baseline="0">
                    <a:solidFill>
                      <a:schemeClr val="bg1"/>
                    </a:solidFill>
                    <a:latin typeface="Arial" panose="020B0604020202020204" pitchFamily="34" charset="0"/>
                    <a:ea typeface="Arial" panose="020B0604020202020204" pitchFamily="34" charset="0"/>
                    <a:cs typeface="Arial" panose="020B0604020202020204" pitchFamily="34" charset="0"/>
                  </a:rPr>
                  <a:t> </a:t>
                </a:r>
                <a:r>
                  <a:rPr lang="fr-fr" sz="1200" b="1" i="0" u="none" kern="0" spc="-24" baseline="0">
                    <a:solidFill>
                      <a:schemeClr val="bg1"/>
                    </a:solidFill>
                    <a:latin typeface="Arial" panose="020B0604020202020204" pitchFamily="34" charset="0"/>
                    <a:ea typeface="Arial" panose="020B0604020202020204" pitchFamily="34" charset="0"/>
                    <a:cs typeface="Arial" panose="020B0604020202020204" pitchFamily="34" charset="0"/>
                  </a:rPr>
                  <a:t>LES VACCINS</a:t>
                </a:r>
                <a:r>
                  <a:rPr lang="fr-fr" sz="1200" b="1" i="0" u="none" kern="0" spc="-10" baseline="0">
                    <a:solidFill>
                      <a:schemeClr val="bg1"/>
                    </a:solidFill>
                    <a:latin typeface="Arial" panose="020B0604020202020204" pitchFamily="34" charset="0"/>
                    <a:ea typeface="Arial" panose="020B0604020202020204" pitchFamily="34" charset="0"/>
                    <a:cs typeface="Arial" panose="020B0604020202020204" pitchFamily="34" charset="0"/>
                  </a:rPr>
                  <a:t> ET ÉTENDRE</a:t>
                </a:r>
                <a:r>
                  <a:rPr lang="fr-fr" sz="1200" b="1" i="0" u="none" kern="0" spc="-33" baseline="0">
                    <a:solidFill>
                      <a:schemeClr val="bg1"/>
                    </a:solidFill>
                    <a:latin typeface="Arial" panose="020B0604020202020204" pitchFamily="34" charset="0"/>
                    <a:ea typeface="Arial" panose="020B0604020202020204" pitchFamily="34" charset="0"/>
                    <a:cs typeface="Arial" panose="020B0604020202020204" pitchFamily="34" charset="0"/>
                  </a:rPr>
                  <a:t> </a:t>
                </a:r>
                <a:r>
                  <a:rPr lang="fr-fr" sz="1200" b="1" i="0" u="none" kern="0" baseline="0">
                    <a:solidFill>
                      <a:schemeClr val="bg1"/>
                    </a:solidFill>
                    <a:latin typeface="Arial" panose="020B0604020202020204" pitchFamily="34" charset="0"/>
                    <a:ea typeface="Arial" panose="020B0604020202020204" pitchFamily="34" charset="0"/>
                    <a:cs typeface="Arial" panose="020B0604020202020204" pitchFamily="34" charset="0"/>
                  </a:rPr>
                  <a:t>LEUR</a:t>
                </a:r>
                <a:r>
                  <a:rPr lang="fr-fr" sz="1200" b="1" i="0" u="none" kern="0" spc="-24" baseline="0">
                    <a:solidFill>
                      <a:schemeClr val="bg1"/>
                    </a:solidFill>
                    <a:latin typeface="Arial" panose="020B0604020202020204" pitchFamily="34" charset="0"/>
                    <a:ea typeface="Arial" panose="020B0604020202020204" pitchFamily="34" charset="0"/>
                    <a:cs typeface="Arial" panose="020B0604020202020204" pitchFamily="34" charset="0"/>
                  </a:rPr>
                  <a:t> </a:t>
                </a:r>
                <a:r>
                  <a:rPr lang="fr-fr" sz="1200" b="1" i="0" u="none" kern="0" spc="-29" baseline="0">
                    <a:solidFill>
                      <a:schemeClr val="bg1"/>
                    </a:solidFill>
                    <a:latin typeface="Arial" panose="020B0604020202020204" pitchFamily="34" charset="0"/>
                    <a:ea typeface="Arial" panose="020B0604020202020204" pitchFamily="34" charset="0"/>
                    <a:cs typeface="Arial" panose="020B0604020202020204" pitchFamily="34" charset="0"/>
                  </a:rPr>
                  <a:t>UTILISATION</a:t>
                </a:r>
                <a:endParaRPr lang="fr-fr" sz="1200" kern="0">
                  <a:solidFill>
                    <a:schemeClr val="bg1"/>
                  </a:solidFill>
                  <a:latin typeface="Arial" panose="020B0604020202020204" pitchFamily="34" charset="0"/>
                  <a:cs typeface="Arial" panose="020B0604020202020204" pitchFamily="34" charset="0"/>
                </a:endParaRPr>
              </a:p>
            </p:txBody>
          </p:sp>
          <p:sp>
            <p:nvSpPr>
              <p:cNvPr id="57" name="object 51">
                <a:extLst>
                  <a:ext uri="{FF2B5EF4-FFF2-40B4-BE49-F238E27FC236}">
                    <a16:creationId xmlns:a16="http://schemas.microsoft.com/office/drawing/2014/main" id="{3776B8BE-5481-50F5-EF98-0C980232C9D9}"/>
                  </a:ext>
                </a:extLst>
              </p:cNvPr>
              <p:cNvSpPr txBox="1"/>
              <p:nvPr/>
            </p:nvSpPr>
            <p:spPr>
              <a:xfrm>
                <a:off x="1292042" y="3460615"/>
                <a:ext cx="306410" cy="957332"/>
              </a:xfrm>
              <a:prstGeom prst="rect">
                <a:avLst/>
              </a:prstGeom>
            </p:spPr>
            <p:txBody>
              <a:bodyPr vert="horz" wrap="square" lIns="0" tIns="12095" rIns="0" bIns="0" rtlCol="0" anchor="t">
                <a:spAutoFit/>
              </a:bodyPr>
              <a:lstStyle/>
              <a:p>
                <a:pPr marL="12095" algn="l" defTabSz="870875" rtl="0">
                  <a:spcBef>
                    <a:spcPts val="95"/>
                  </a:spcBef>
                  <a:tabLst>
                    <a:tab pos="2194120" algn="l"/>
                  </a:tabLst>
                </a:pPr>
                <a:r>
                  <a:rPr lang="fr-fr" sz="2800" b="0" i="0" u="none" kern="0" spc="-48" baseline="0">
                    <a:solidFill>
                      <a:schemeClr val="bg1"/>
                    </a:solidFill>
                    <a:latin typeface="Carnero"/>
                    <a:ea typeface="Carnero"/>
                    <a:cs typeface="Carnero"/>
                  </a:rPr>
                  <a:t>1</a:t>
                </a:r>
                <a:r>
                  <a:rPr lang="fr-fr" sz="2800" b="0" i="0" u="none" kern="0" baseline="0">
                    <a:solidFill>
                      <a:schemeClr val="bg1"/>
                    </a:solidFill>
                    <a:latin typeface="Carnero"/>
                    <a:ea typeface="Carnero"/>
                    <a:cs typeface="Carnero"/>
                  </a:rPr>
                  <a:t>	</a:t>
                </a:r>
              </a:p>
            </p:txBody>
          </p:sp>
          <p:sp>
            <p:nvSpPr>
              <p:cNvPr id="58" name="object 52">
                <a:extLst>
                  <a:ext uri="{FF2B5EF4-FFF2-40B4-BE49-F238E27FC236}">
                    <a16:creationId xmlns:a16="http://schemas.microsoft.com/office/drawing/2014/main" id="{0AA958FD-4860-9B26-4FDF-984F3F2A5B01}"/>
                  </a:ext>
                </a:extLst>
              </p:cNvPr>
              <p:cNvSpPr txBox="1"/>
              <p:nvPr/>
            </p:nvSpPr>
            <p:spPr>
              <a:xfrm>
                <a:off x="6688668" y="3460615"/>
                <a:ext cx="268233" cy="957332"/>
              </a:xfrm>
              <a:prstGeom prst="rect">
                <a:avLst/>
              </a:prstGeom>
            </p:spPr>
            <p:txBody>
              <a:bodyPr vert="horz" wrap="square" lIns="0" tIns="12095" rIns="0" bIns="0" rtlCol="0" anchor="t">
                <a:spAutoFit/>
              </a:bodyPr>
              <a:lstStyle/>
              <a:p>
                <a:pPr marL="12095" algn="l" defTabSz="870875" rtl="0">
                  <a:spcBef>
                    <a:spcPts val="95"/>
                  </a:spcBef>
                  <a:tabLst>
                    <a:tab pos="2165696" algn="l"/>
                  </a:tabLst>
                </a:pPr>
                <a:r>
                  <a:rPr lang="fr-fr" sz="2800" b="0" i="0" u="none" kern="0" spc="-48" baseline="0">
                    <a:solidFill>
                      <a:schemeClr val="bg1"/>
                    </a:solidFill>
                    <a:latin typeface="Carnero"/>
                    <a:ea typeface="Carnero"/>
                    <a:cs typeface="Carnero"/>
                  </a:rPr>
                  <a:t>3</a:t>
                </a:r>
                <a:r>
                  <a:rPr lang="fr-fr" sz="2800" b="0" i="0" u="none" kern="0" baseline="0">
                    <a:solidFill>
                      <a:schemeClr val="bg1"/>
                    </a:solidFill>
                    <a:latin typeface="Carnero"/>
                    <a:ea typeface="Carnero"/>
                    <a:cs typeface="Carnero"/>
                  </a:rPr>
                  <a:t>	</a:t>
                </a:r>
              </a:p>
            </p:txBody>
          </p:sp>
          <p:sp>
            <p:nvSpPr>
              <p:cNvPr id="59" name="object 52">
                <a:extLst>
                  <a:ext uri="{FF2B5EF4-FFF2-40B4-BE49-F238E27FC236}">
                    <a16:creationId xmlns:a16="http://schemas.microsoft.com/office/drawing/2014/main" id="{D34E8F3B-2007-D77D-53C7-9E3FFBEC93B5}"/>
                  </a:ext>
                </a:extLst>
              </p:cNvPr>
              <p:cNvSpPr txBox="1"/>
              <p:nvPr/>
            </p:nvSpPr>
            <p:spPr>
              <a:xfrm>
                <a:off x="9378700" y="3460615"/>
                <a:ext cx="268233" cy="957332"/>
              </a:xfrm>
              <a:prstGeom prst="rect">
                <a:avLst/>
              </a:prstGeom>
            </p:spPr>
            <p:txBody>
              <a:bodyPr vert="horz" wrap="square" lIns="0" tIns="12095" rIns="0" bIns="0" rtlCol="0" anchor="t">
                <a:spAutoFit/>
              </a:bodyPr>
              <a:lstStyle/>
              <a:p>
                <a:pPr marL="12095" algn="l" defTabSz="870875" rtl="0">
                  <a:spcBef>
                    <a:spcPts val="95"/>
                  </a:spcBef>
                  <a:tabLst>
                    <a:tab pos="2165696" algn="l"/>
                  </a:tabLst>
                </a:pPr>
                <a:r>
                  <a:rPr lang="fr-fr" sz="2800" b="0" i="0" u="none" kern="0" spc="-48" baseline="0">
                    <a:solidFill>
                      <a:schemeClr val="bg1"/>
                    </a:solidFill>
                    <a:latin typeface="Carnero"/>
                    <a:ea typeface="Carnero"/>
                    <a:cs typeface="Carnero"/>
                  </a:rPr>
                  <a:t>4 </a:t>
                </a:r>
                <a:r>
                  <a:rPr lang="fr-fr" sz="2800" b="0" i="0" u="none" kern="0" baseline="0">
                    <a:solidFill>
                      <a:schemeClr val="bg1"/>
                    </a:solidFill>
                    <a:latin typeface="Carnero"/>
                    <a:ea typeface="Carnero"/>
                    <a:cs typeface="Carnero"/>
                  </a:rPr>
                  <a:t>	</a:t>
                </a:r>
              </a:p>
            </p:txBody>
          </p:sp>
          <p:sp>
            <p:nvSpPr>
              <p:cNvPr id="60" name="object 2">
                <a:extLst>
                  <a:ext uri="{FF2B5EF4-FFF2-40B4-BE49-F238E27FC236}">
                    <a16:creationId xmlns:a16="http://schemas.microsoft.com/office/drawing/2014/main" id="{D7791D6E-D081-AE34-0115-06BDB9309B55}"/>
                  </a:ext>
                </a:extLst>
              </p:cNvPr>
              <p:cNvSpPr txBox="1"/>
              <p:nvPr/>
            </p:nvSpPr>
            <p:spPr>
              <a:xfrm>
                <a:off x="4376002" y="3548876"/>
                <a:ext cx="1828800" cy="1024758"/>
              </a:xfrm>
              <a:prstGeom prst="rect">
                <a:avLst/>
              </a:prstGeom>
            </p:spPr>
            <p:txBody>
              <a:bodyPr vert="horz" wrap="square" lIns="0" tIns="12095" rIns="0" bIns="0" rtlCol="0" anchor="t">
                <a:spAutoFit/>
              </a:bodyPr>
              <a:lstStyle/>
              <a:p>
                <a:pPr marL="12095" marR="4838" algn="l" defTabSz="870875" rtl="0">
                  <a:spcBef>
                    <a:spcPts val="95"/>
                  </a:spcBef>
                </a:pPr>
                <a:r>
                  <a:rPr lang="fr-fr" sz="1200" b="1" i="0" u="none" kern="0" spc="-19" baseline="0">
                    <a:solidFill>
                      <a:schemeClr val="bg1"/>
                    </a:solidFill>
                    <a:latin typeface="Arial" panose="020B0604020202020204" pitchFamily="34" charset="0"/>
                    <a:ea typeface="Arial" panose="020B0604020202020204" pitchFamily="34" charset="0"/>
                    <a:cs typeface="Arial" panose="020B0604020202020204" pitchFamily="34" charset="0"/>
                  </a:rPr>
                  <a:t>RENFORCER</a:t>
                </a:r>
                <a:r>
                  <a:rPr lang="fr-fr" sz="1200" b="1" i="0" u="none" kern="0" spc="38" baseline="0">
                    <a:solidFill>
                      <a:schemeClr val="bg1"/>
                    </a:solidFill>
                    <a:latin typeface="Arial" panose="020B0604020202020204" pitchFamily="34" charset="0"/>
                    <a:ea typeface="Arial" panose="020B0604020202020204" pitchFamily="34" charset="0"/>
                    <a:cs typeface="Arial" panose="020B0604020202020204" pitchFamily="34" charset="0"/>
                  </a:rPr>
                  <a:t> </a:t>
                </a:r>
                <a:r>
                  <a:rPr lang="fr-fr" sz="1200" b="1" i="0" u="none" kern="0" spc="-10" baseline="0">
                    <a:solidFill>
                      <a:schemeClr val="bg1"/>
                    </a:solidFill>
                    <a:latin typeface="Arial" panose="020B0604020202020204" pitchFamily="34" charset="0"/>
                    <a:ea typeface="Arial" panose="020B0604020202020204" pitchFamily="34" charset="0"/>
                    <a:cs typeface="Arial" panose="020B0604020202020204" pitchFamily="34" charset="0"/>
                  </a:rPr>
                  <a:t>LES SYSTÈMES </a:t>
                </a:r>
                <a:r>
                  <a:rPr lang="fr-fr" sz="1200" b="1" i="0" u="none" kern="0" spc="-19" baseline="0">
                    <a:solidFill>
                      <a:schemeClr val="bg1"/>
                    </a:solidFill>
                    <a:latin typeface="Arial" panose="020B0604020202020204" pitchFamily="34" charset="0"/>
                    <a:ea typeface="Arial" panose="020B0604020202020204" pitchFamily="34" charset="0"/>
                    <a:cs typeface="Arial" panose="020B0604020202020204" pitchFamily="34" charset="0"/>
                  </a:rPr>
                  <a:t>DE SANTÉ</a:t>
                </a:r>
                <a:r>
                  <a:rPr lang="fr-fr" sz="1200" b="1" i="0" u="none" kern="0" spc="-38" baseline="0">
                    <a:solidFill>
                      <a:schemeClr val="bg1"/>
                    </a:solidFill>
                    <a:latin typeface="Arial" panose="020B0604020202020204" pitchFamily="34" charset="0"/>
                    <a:ea typeface="Arial" panose="020B0604020202020204" pitchFamily="34" charset="0"/>
                    <a:cs typeface="Arial" panose="020B0604020202020204" pitchFamily="34" charset="0"/>
                  </a:rPr>
                  <a:t> </a:t>
                </a:r>
                <a:r>
                  <a:rPr lang="fr-fr" sz="1200" b="1" i="0" u="none" kern="0" spc="-10" baseline="0">
                    <a:solidFill>
                      <a:schemeClr val="bg1"/>
                    </a:solidFill>
                    <a:latin typeface="Arial" panose="020B0604020202020204" pitchFamily="34" charset="0"/>
                    <a:ea typeface="Arial" panose="020B0604020202020204" pitchFamily="34" charset="0"/>
                    <a:cs typeface="Arial" panose="020B0604020202020204" pitchFamily="34" charset="0"/>
                  </a:rPr>
                  <a:t>POUR</a:t>
                </a:r>
                <a:r>
                  <a:rPr lang="fr-fr" sz="1200" b="1" i="0" u="none" kern="0" spc="-24" baseline="0">
                    <a:solidFill>
                      <a:schemeClr val="bg1"/>
                    </a:solidFill>
                    <a:latin typeface="Arial" panose="020B0604020202020204" pitchFamily="34" charset="0"/>
                    <a:ea typeface="Arial" panose="020B0604020202020204" pitchFamily="34" charset="0"/>
                    <a:cs typeface="Arial" panose="020B0604020202020204" pitchFamily="34" charset="0"/>
                  </a:rPr>
                  <a:t> </a:t>
                </a:r>
                <a:r>
                  <a:rPr lang="fr-fr" sz="1200" b="1" i="0" u="none" kern="0" spc="-10" baseline="0">
                    <a:solidFill>
                      <a:schemeClr val="bg1"/>
                    </a:solidFill>
                    <a:latin typeface="Arial" panose="020B0604020202020204" pitchFamily="34" charset="0"/>
                    <a:ea typeface="Arial" panose="020B0604020202020204" pitchFamily="34" charset="0"/>
                    <a:cs typeface="Arial" panose="020B0604020202020204" pitchFamily="34" charset="0"/>
                  </a:rPr>
                  <a:t>ACCROÎTRE L’ÉQUITÉ</a:t>
                </a:r>
                <a:r>
                  <a:rPr lang="fr-fr" sz="1200" b="1" i="0" u="none" kern="0" spc="-29" baseline="0">
                    <a:solidFill>
                      <a:schemeClr val="bg1"/>
                    </a:solidFill>
                    <a:latin typeface="Arial" panose="020B0604020202020204" pitchFamily="34" charset="0"/>
                    <a:ea typeface="Arial" panose="020B0604020202020204" pitchFamily="34" charset="0"/>
                    <a:cs typeface="Arial" panose="020B0604020202020204" pitchFamily="34" charset="0"/>
                  </a:rPr>
                  <a:t> </a:t>
                </a:r>
                <a:r>
                  <a:rPr lang="fr-fr" sz="1200" b="1" i="0" u="none" kern="0" baseline="0">
                    <a:solidFill>
                      <a:schemeClr val="bg1"/>
                    </a:solidFill>
                    <a:latin typeface="Arial" panose="020B0604020202020204" pitchFamily="34" charset="0"/>
                    <a:ea typeface="Arial" panose="020B0604020202020204" pitchFamily="34" charset="0"/>
                    <a:cs typeface="Arial" panose="020B0604020202020204" pitchFamily="34" charset="0"/>
                  </a:rPr>
                  <a:t>EN MATIÈRE DE</a:t>
                </a:r>
                <a:r>
                  <a:rPr lang="fr-fr" sz="1200" b="1" i="0" u="none" kern="0" spc="-24" baseline="0">
                    <a:solidFill>
                      <a:schemeClr val="bg1"/>
                    </a:solidFill>
                    <a:latin typeface="Arial" panose="020B0604020202020204" pitchFamily="34" charset="0"/>
                    <a:ea typeface="Arial" panose="020B0604020202020204" pitchFamily="34" charset="0"/>
                    <a:cs typeface="Arial" panose="020B0604020202020204" pitchFamily="34" charset="0"/>
                  </a:rPr>
                  <a:t> VACCINATION</a:t>
                </a:r>
                <a:endParaRPr lang="fr-fr" sz="1200" kern="0">
                  <a:solidFill>
                    <a:schemeClr val="bg1"/>
                  </a:solidFill>
                  <a:latin typeface="Arial" panose="020B0604020202020204" pitchFamily="34" charset="0"/>
                  <a:cs typeface="Arial" panose="020B0604020202020204" pitchFamily="34" charset="0"/>
                </a:endParaRPr>
              </a:p>
            </p:txBody>
          </p:sp>
          <p:sp>
            <p:nvSpPr>
              <p:cNvPr id="61" name="object 51">
                <a:extLst>
                  <a:ext uri="{FF2B5EF4-FFF2-40B4-BE49-F238E27FC236}">
                    <a16:creationId xmlns:a16="http://schemas.microsoft.com/office/drawing/2014/main" id="{F823B05E-3B5A-D8FC-FE7F-83F387D628BF}"/>
                  </a:ext>
                </a:extLst>
              </p:cNvPr>
              <p:cNvSpPr txBox="1"/>
              <p:nvPr/>
            </p:nvSpPr>
            <p:spPr>
              <a:xfrm>
                <a:off x="4012082" y="3460615"/>
                <a:ext cx="226766" cy="957332"/>
              </a:xfrm>
              <a:prstGeom prst="rect">
                <a:avLst/>
              </a:prstGeom>
            </p:spPr>
            <p:txBody>
              <a:bodyPr vert="horz" wrap="square" lIns="0" tIns="12095" rIns="0" bIns="0" rtlCol="0" anchor="t">
                <a:spAutoFit/>
              </a:bodyPr>
              <a:lstStyle/>
              <a:p>
                <a:pPr marL="12095" algn="l" defTabSz="870875" rtl="0">
                  <a:spcBef>
                    <a:spcPts val="95"/>
                  </a:spcBef>
                  <a:tabLst>
                    <a:tab pos="2194120" algn="l"/>
                  </a:tabLst>
                </a:pPr>
                <a:r>
                  <a:rPr lang="fr-fr" sz="2800" b="0" i="0" u="none" kern="0" spc="-48" baseline="0">
                    <a:solidFill>
                      <a:schemeClr val="bg1"/>
                    </a:solidFill>
                    <a:latin typeface="Carnero"/>
                    <a:ea typeface="Carnero"/>
                    <a:cs typeface="Carnero"/>
                  </a:rPr>
                  <a:t>2</a:t>
                </a:r>
                <a:r>
                  <a:rPr lang="fr-fr" sz="2800" b="0" i="0" u="none" kern="0" baseline="0">
                    <a:solidFill>
                      <a:schemeClr val="bg1"/>
                    </a:solidFill>
                    <a:latin typeface="Carnero"/>
                    <a:ea typeface="Carnero"/>
                    <a:cs typeface="Carnero"/>
                  </a:rPr>
                  <a:t>	</a:t>
                </a:r>
              </a:p>
            </p:txBody>
          </p:sp>
        </p:grpSp>
        <p:grpSp>
          <p:nvGrpSpPr>
            <p:cNvPr id="19" name="Group 18">
              <a:extLst>
                <a:ext uri="{FF2B5EF4-FFF2-40B4-BE49-F238E27FC236}">
                  <a16:creationId xmlns:a16="http://schemas.microsoft.com/office/drawing/2014/main" id="{469C70F3-0396-BA14-077F-91703A781169}"/>
                </a:ext>
              </a:extLst>
            </p:cNvPr>
            <p:cNvGrpSpPr/>
            <p:nvPr/>
          </p:nvGrpSpPr>
          <p:grpSpPr>
            <a:xfrm>
              <a:off x="1136026" y="5158379"/>
              <a:ext cx="10654960" cy="945726"/>
              <a:chOff x="1136025" y="5207356"/>
              <a:chExt cx="10654960" cy="869594"/>
            </a:xfrm>
          </p:grpSpPr>
          <p:sp>
            <p:nvSpPr>
              <p:cNvPr id="47" name="Rectangle: Rounded Corners 46">
                <a:extLst>
                  <a:ext uri="{FF2B5EF4-FFF2-40B4-BE49-F238E27FC236}">
                    <a16:creationId xmlns:a16="http://schemas.microsoft.com/office/drawing/2014/main" id="{63E21201-4C09-3C61-EAC0-D0A6C1494976}"/>
                  </a:ext>
                </a:extLst>
              </p:cNvPr>
              <p:cNvSpPr/>
              <p:nvPr/>
            </p:nvSpPr>
            <p:spPr>
              <a:xfrm rot="16200000">
                <a:off x="5980731" y="378042"/>
                <a:ext cx="854202" cy="1054361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600"/>
              </a:p>
            </p:txBody>
          </p:sp>
          <p:sp>
            <p:nvSpPr>
              <p:cNvPr id="48" name="object 13">
                <a:extLst>
                  <a:ext uri="{FF2B5EF4-FFF2-40B4-BE49-F238E27FC236}">
                    <a16:creationId xmlns:a16="http://schemas.microsoft.com/office/drawing/2014/main" id="{5AD717D1-AF7D-80CD-B3AF-083BFC1FA1C0}"/>
                  </a:ext>
                </a:extLst>
              </p:cNvPr>
              <p:cNvSpPr txBox="1"/>
              <p:nvPr/>
            </p:nvSpPr>
            <p:spPr>
              <a:xfrm>
                <a:off x="1355103" y="5315834"/>
                <a:ext cx="5160457" cy="674799"/>
              </a:xfrm>
              <a:prstGeom prst="rect">
                <a:avLst/>
              </a:prstGeom>
            </p:spPr>
            <p:txBody>
              <a:bodyPr vert="horz" wrap="square" lIns="0" tIns="48381" rIns="0" bIns="0" rtlCol="0">
                <a:spAutoFit/>
              </a:bodyPr>
              <a:lstStyle/>
              <a:p>
                <a:pPr marL="180975" marR="162079" indent="-169863" algn="l" defTabSz="870875" rtl="0">
                  <a:lnSpc>
                    <a:spcPct val="110000"/>
                  </a:lnSpc>
                  <a:spcBef>
                    <a:spcPts val="300"/>
                  </a:spcBef>
                  <a:buClr>
                    <a:schemeClr val="bg2"/>
                  </a:buClr>
                  <a:buSzPct val="77777"/>
                  <a:buFont typeface="Arial" panose="020B0604020202020204" pitchFamily="34" charset="0"/>
                  <a:buChar char="•"/>
                  <a:tabLst>
                    <a:tab pos="97369" algn="l"/>
                  </a:tabLst>
                </a:pPr>
                <a:r>
                  <a:rPr lang="fr-fr" sz="1050" b="0" i="0" u="none" baseline="0">
                    <a:latin typeface="Arial" panose="020B0604020202020204" pitchFamily="34" charset="0"/>
                    <a:ea typeface="Arial" panose="020B0604020202020204" pitchFamily="34" charset="0"/>
                    <a:cs typeface="Arial" panose="020B0604020202020204" pitchFamily="34" charset="0"/>
                  </a:rPr>
                  <a:t>Financement prévisible à long terme</a:t>
                </a:r>
              </a:p>
              <a:p>
                <a:pPr marL="180975" marR="162079" indent="-169863" algn="l" defTabSz="870875" rtl="0">
                  <a:lnSpc>
                    <a:spcPct val="110000"/>
                  </a:lnSpc>
                  <a:spcBef>
                    <a:spcPts val="300"/>
                  </a:spcBef>
                  <a:buClr>
                    <a:schemeClr val="bg2"/>
                  </a:buClr>
                  <a:buSzPct val="77777"/>
                  <a:buFont typeface="Arial" panose="020B0604020202020204" pitchFamily="34" charset="0"/>
                  <a:buChar char="•"/>
                  <a:tabLst>
                    <a:tab pos="97369" algn="l"/>
                  </a:tabLst>
                </a:pPr>
                <a:r>
                  <a:rPr lang="fr-fr" sz="1050" b="0" i="0" u="none" baseline="0">
                    <a:latin typeface="Arial" panose="020B0604020202020204" pitchFamily="34" charset="0"/>
                    <a:ea typeface="Arial" panose="020B0604020202020204" pitchFamily="34" charset="0"/>
                    <a:cs typeface="Arial" panose="020B0604020202020204" pitchFamily="34" charset="0"/>
                  </a:rPr>
                  <a:t>Une seule et même Alliance</a:t>
                </a:r>
              </a:p>
              <a:p>
                <a:pPr marL="180975" marR="162079" indent="-169863" algn="l" defTabSz="870875" rtl="0">
                  <a:lnSpc>
                    <a:spcPct val="110000"/>
                  </a:lnSpc>
                  <a:spcBef>
                    <a:spcPts val="300"/>
                  </a:spcBef>
                  <a:buClr>
                    <a:schemeClr val="bg2"/>
                  </a:buClr>
                  <a:buSzPct val="77777"/>
                  <a:buFont typeface="Arial" panose="020B0604020202020204" pitchFamily="34" charset="0"/>
                  <a:buChar char="•"/>
                  <a:tabLst>
                    <a:tab pos="97369" algn="l"/>
                  </a:tabLst>
                </a:pPr>
                <a:r>
                  <a:rPr lang="fr-fr" sz="1050" b="0" i="0" u="none" baseline="0">
                    <a:latin typeface="Arial" panose="020B0604020202020204" pitchFamily="34" charset="0"/>
                    <a:ea typeface="Arial" panose="020B0604020202020204" pitchFamily="34" charset="0"/>
                    <a:cs typeface="Arial" panose="020B0604020202020204" pitchFamily="34" charset="0"/>
                  </a:rPr>
                  <a:t>Engagement politique à l’échelle mondiale</a:t>
                </a:r>
              </a:p>
            </p:txBody>
          </p:sp>
          <p:sp>
            <p:nvSpPr>
              <p:cNvPr id="49" name="object 14">
                <a:extLst>
                  <a:ext uri="{FF2B5EF4-FFF2-40B4-BE49-F238E27FC236}">
                    <a16:creationId xmlns:a16="http://schemas.microsoft.com/office/drawing/2014/main" id="{221AE545-46F6-A39C-C433-8ABDC193D853}"/>
                  </a:ext>
                </a:extLst>
              </p:cNvPr>
              <p:cNvSpPr txBox="1"/>
              <p:nvPr/>
            </p:nvSpPr>
            <p:spPr>
              <a:xfrm>
                <a:off x="6630528" y="5207356"/>
                <a:ext cx="5160457" cy="828888"/>
              </a:xfrm>
              <a:prstGeom prst="rect">
                <a:avLst/>
              </a:prstGeom>
              <a:noFill/>
            </p:spPr>
            <p:txBody>
              <a:bodyPr vert="horz" wrap="square" lIns="0" tIns="48381" rIns="0" bIns="0" rtlCol="0">
                <a:spAutoFit/>
              </a:bodyPr>
              <a:lstStyle/>
              <a:p>
                <a:pPr marL="180975" marR="162079" indent="-169863" algn="l" defTabSz="870875" rtl="0">
                  <a:lnSpc>
                    <a:spcPct val="110000"/>
                  </a:lnSpc>
                  <a:spcBef>
                    <a:spcPts val="300"/>
                  </a:spcBef>
                  <a:buClr>
                    <a:schemeClr val="bg2"/>
                  </a:buClr>
                  <a:buFont typeface="Arial" panose="020B0604020202020204" pitchFamily="34" charset="0"/>
                  <a:buChar char="•"/>
                  <a:tabLst>
                    <a:tab pos="97369" algn="l"/>
                  </a:tabLst>
                </a:pPr>
                <a:r>
                  <a:rPr lang="fr-fr" sz="1050" b="0" i="0" u="none" baseline="0">
                    <a:latin typeface="Arial" panose="020B0604020202020204" pitchFamily="34" charset="0"/>
                    <a:ea typeface="Arial" panose="020B0604020202020204" pitchFamily="34" charset="0"/>
                    <a:cs typeface="Arial" panose="020B0604020202020204" pitchFamily="34" charset="0"/>
                  </a:rPr>
                  <a:t>Modèle de fonctionnement simple, efficace et agile de Gavi</a:t>
                </a:r>
                <a:endParaRPr lang="fr-fr" sz="1050" kern="0">
                  <a:latin typeface="Arial" panose="020B0604020202020204" pitchFamily="34" charset="0"/>
                  <a:cs typeface="Arial" panose="020B0604020202020204" pitchFamily="34" charset="0"/>
                </a:endParaRPr>
              </a:p>
              <a:p>
                <a:pPr marL="180975" marR="162079" indent="-169863" algn="l" defTabSz="870875" rtl="0">
                  <a:lnSpc>
                    <a:spcPct val="110000"/>
                  </a:lnSpc>
                  <a:spcBef>
                    <a:spcPts val="300"/>
                  </a:spcBef>
                  <a:buClr>
                    <a:schemeClr val="bg2"/>
                  </a:buClr>
                  <a:buFont typeface="Arial" panose="020B0604020202020204" pitchFamily="34" charset="0"/>
                  <a:buChar char="•"/>
                  <a:tabLst>
                    <a:tab pos="97369" algn="l"/>
                  </a:tabLst>
                </a:pPr>
                <a:r>
                  <a:rPr lang="fr-fr" sz="1050" b="0" i="0" u="none" kern="0" baseline="0">
                    <a:latin typeface="Arial" panose="020B0604020202020204" pitchFamily="34" charset="0"/>
                    <a:ea typeface="Arial" panose="020B0604020202020204" pitchFamily="34" charset="0"/>
                    <a:cs typeface="Arial" panose="020B0604020202020204" pitchFamily="34" charset="0"/>
                  </a:rPr>
                  <a:t>Digitalisation, amélioration des données et preuves</a:t>
                </a:r>
                <a:endParaRPr lang="fr-fr" sz="1050" kern="0" spc="-10">
                  <a:latin typeface="Arial" panose="020B0604020202020204" pitchFamily="34" charset="0"/>
                  <a:cs typeface="Arial" panose="020B0604020202020204" pitchFamily="34" charset="0"/>
                </a:endParaRPr>
              </a:p>
              <a:p>
                <a:pPr marL="180975" marR="162079" indent="-169863" algn="l" defTabSz="870875" rtl="0">
                  <a:lnSpc>
                    <a:spcPct val="110000"/>
                  </a:lnSpc>
                  <a:spcBef>
                    <a:spcPts val="300"/>
                  </a:spcBef>
                  <a:buClr>
                    <a:schemeClr val="bg2"/>
                  </a:buClr>
                  <a:buFont typeface="Arial" panose="020B0604020202020204" pitchFamily="34" charset="0"/>
                  <a:buChar char="•"/>
                  <a:tabLst>
                    <a:tab pos="97369" algn="l"/>
                  </a:tabLst>
                </a:pPr>
                <a:r>
                  <a:rPr lang="fr-fr" sz="1050" b="0" i="0" u="none" kern="0" spc="-10" baseline="0">
                    <a:latin typeface="Arial" panose="020B0604020202020204" pitchFamily="34" charset="0"/>
                    <a:ea typeface="Arial" panose="020B0604020202020204" pitchFamily="34" charset="0"/>
                    <a:cs typeface="Arial" panose="020B0604020202020204" pitchFamily="34" charset="0"/>
                  </a:rPr>
                  <a:t>Collaboration avec le secteur privé et les institutions de financement du développement</a:t>
                </a:r>
              </a:p>
            </p:txBody>
          </p:sp>
        </p:grpSp>
        <p:grpSp>
          <p:nvGrpSpPr>
            <p:cNvPr id="20" name="Group 19">
              <a:extLst>
                <a:ext uri="{FF2B5EF4-FFF2-40B4-BE49-F238E27FC236}">
                  <a16:creationId xmlns:a16="http://schemas.microsoft.com/office/drawing/2014/main" id="{3CA40C58-4725-016C-F8DF-50665E850005}"/>
                </a:ext>
              </a:extLst>
            </p:cNvPr>
            <p:cNvGrpSpPr/>
            <p:nvPr/>
          </p:nvGrpSpPr>
          <p:grpSpPr>
            <a:xfrm>
              <a:off x="1136026" y="2296829"/>
              <a:ext cx="10781853" cy="1027623"/>
              <a:chOff x="1136028" y="2266949"/>
              <a:chExt cx="10781853" cy="1027623"/>
            </a:xfrm>
          </p:grpSpPr>
          <p:sp>
            <p:nvSpPr>
              <p:cNvPr id="42" name="object 21">
                <a:extLst>
                  <a:ext uri="{FF2B5EF4-FFF2-40B4-BE49-F238E27FC236}">
                    <a16:creationId xmlns:a16="http://schemas.microsoft.com/office/drawing/2014/main" id="{E98E4D7E-BC2E-2C8A-1D7A-C69348BD6D57}"/>
                  </a:ext>
                </a:extLst>
              </p:cNvPr>
              <p:cNvSpPr txBox="1"/>
              <p:nvPr/>
            </p:nvSpPr>
            <p:spPr>
              <a:xfrm>
                <a:off x="2195762" y="2797520"/>
                <a:ext cx="731762" cy="148229"/>
              </a:xfrm>
              <a:prstGeom prst="rect">
                <a:avLst/>
              </a:prstGeom>
            </p:spPr>
            <p:txBody>
              <a:bodyPr vert="horz" wrap="square" lIns="0" tIns="12095" rIns="0" bIns="0" rtlCol="0">
                <a:spAutoFit/>
              </a:bodyPr>
              <a:lstStyle/>
              <a:p>
                <a:pPr marL="12095" algn="l" defTabSz="870875" rtl="0">
                  <a:spcBef>
                    <a:spcPts val="95"/>
                  </a:spcBef>
                </a:pPr>
                <a:endParaRPr lang="fr-fr" sz="800" kern="0">
                  <a:solidFill>
                    <a:sysClr val="windowText" lastClr="000000"/>
                  </a:solidFill>
                  <a:latin typeface="Frutiger LT Std"/>
                  <a:cs typeface="Frutiger LT Std"/>
                </a:endParaRPr>
              </a:p>
            </p:txBody>
          </p:sp>
          <p:sp>
            <p:nvSpPr>
              <p:cNvPr id="43" name="Rectangle: Rounded Corners 42">
                <a:extLst>
                  <a:ext uri="{FF2B5EF4-FFF2-40B4-BE49-F238E27FC236}">
                    <a16:creationId xmlns:a16="http://schemas.microsoft.com/office/drawing/2014/main" id="{4B25888A-9DDF-A999-C163-BD54C552322D}"/>
                  </a:ext>
                </a:extLst>
              </p:cNvPr>
              <p:cNvSpPr/>
              <p:nvPr/>
            </p:nvSpPr>
            <p:spPr>
              <a:xfrm rot="16200000">
                <a:off x="5894022" y="-2491045"/>
                <a:ext cx="1027623" cy="10543612"/>
              </a:xfrm>
              <a:prstGeom prst="roundRect">
                <a:avLst/>
              </a:prstGeom>
              <a:solidFill>
                <a:srgbClr val="C6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600"/>
              </a:p>
            </p:txBody>
          </p:sp>
          <p:sp>
            <p:nvSpPr>
              <p:cNvPr id="44" name="object 13">
                <a:extLst>
                  <a:ext uri="{FF2B5EF4-FFF2-40B4-BE49-F238E27FC236}">
                    <a16:creationId xmlns:a16="http://schemas.microsoft.com/office/drawing/2014/main" id="{85BD452A-6845-B4EF-739D-4DCFF74CF1E7}"/>
                  </a:ext>
                </a:extLst>
              </p:cNvPr>
              <p:cNvSpPr txBox="1"/>
              <p:nvPr/>
            </p:nvSpPr>
            <p:spPr>
              <a:xfrm>
                <a:off x="1314578" y="2294838"/>
                <a:ext cx="4890225" cy="943598"/>
              </a:xfrm>
              <a:prstGeom prst="rect">
                <a:avLst/>
              </a:prstGeom>
            </p:spPr>
            <p:txBody>
              <a:bodyPr vert="horz" wrap="square" lIns="0" tIns="48381" rIns="0" bIns="0" rtlCol="0">
                <a:spAutoFit/>
              </a:bodyPr>
              <a:lstStyle/>
              <a:p>
                <a:pPr marL="180975" marR="162079" indent="-169863" algn="l" defTabSz="870875" rtl="0">
                  <a:lnSpc>
                    <a:spcPct val="110000"/>
                  </a:lnSpc>
                  <a:spcBef>
                    <a:spcPts val="300"/>
                  </a:spcBef>
                  <a:buClr>
                    <a:schemeClr val="bg2"/>
                  </a:buClr>
                  <a:buSzPct val="77777"/>
                  <a:buFont typeface="Arial" panose="020B0604020202020204" pitchFamily="34" charset="0"/>
                  <a:buChar char="•"/>
                  <a:tabLst>
                    <a:tab pos="97369" algn="l"/>
                  </a:tabLst>
                </a:pPr>
                <a:r>
                  <a:rPr lang="fr-fr" sz="1050" b="0" i="0" u="none" baseline="0">
                    <a:latin typeface="Arial" panose="020B0604020202020204" pitchFamily="34" charset="0"/>
                    <a:ea typeface="Arial" panose="020B0604020202020204" pitchFamily="34" charset="0"/>
                    <a:cs typeface="Arial" panose="020B0604020202020204" pitchFamily="34" charset="0"/>
                  </a:rPr>
                  <a:t>Menée par le pays, pérenne</a:t>
                </a:r>
              </a:p>
              <a:p>
                <a:pPr marL="180975" marR="162079" indent="-169863" algn="l" defTabSz="870875" rtl="0">
                  <a:lnSpc>
                    <a:spcPct val="110000"/>
                  </a:lnSpc>
                  <a:spcBef>
                    <a:spcPts val="300"/>
                  </a:spcBef>
                  <a:buClr>
                    <a:schemeClr val="bg2"/>
                  </a:buClr>
                  <a:buSzPct val="77777"/>
                  <a:buFont typeface="Arial" panose="020B0604020202020204" pitchFamily="34" charset="0"/>
                  <a:buChar char="•"/>
                  <a:tabLst>
                    <a:tab pos="97369" algn="l"/>
                  </a:tabLst>
                </a:pPr>
                <a:r>
                  <a:rPr lang="fr-fr" sz="1050" b="0" i="0" u="none" baseline="0">
                    <a:latin typeface="Arial" panose="020B0604020202020204" pitchFamily="34" charset="0"/>
                    <a:ea typeface="Arial" panose="020B0604020202020204" pitchFamily="34" charset="0"/>
                    <a:cs typeface="Arial" panose="020B0604020202020204" pitchFamily="34" charset="0"/>
                  </a:rPr>
                  <a:t>Propriété de la communauté, inclusive </a:t>
                </a:r>
              </a:p>
              <a:p>
                <a:pPr marL="180975" marR="162079" indent="-169863" algn="l" defTabSz="870875" rtl="0">
                  <a:lnSpc>
                    <a:spcPct val="110000"/>
                  </a:lnSpc>
                  <a:spcBef>
                    <a:spcPts val="300"/>
                  </a:spcBef>
                  <a:buClr>
                    <a:schemeClr val="bg2"/>
                  </a:buClr>
                  <a:buSzPct val="77777"/>
                  <a:buFont typeface="Arial" panose="020B0604020202020204" pitchFamily="34" charset="0"/>
                  <a:buChar char="•"/>
                  <a:tabLst>
                    <a:tab pos="97369" algn="l"/>
                  </a:tabLst>
                </a:pPr>
                <a:r>
                  <a:rPr lang="fr-fr" sz="1050" b="0" i="0" u="none" baseline="0">
                    <a:latin typeface="Arial" panose="020B0604020202020204" pitchFamily="34" charset="0"/>
                    <a:ea typeface="Arial" panose="020B0604020202020204" pitchFamily="34" charset="0"/>
                    <a:cs typeface="Arial" panose="020B0604020202020204" pitchFamily="34" charset="0"/>
                  </a:rPr>
                  <a:t>Enfants zéro dose et communautés négligées, une priorité absolue</a:t>
                </a:r>
              </a:p>
              <a:p>
                <a:pPr marL="180975" marR="162079" indent="-169863" algn="l" defTabSz="870875" rtl="0">
                  <a:lnSpc>
                    <a:spcPct val="110000"/>
                  </a:lnSpc>
                  <a:spcBef>
                    <a:spcPts val="300"/>
                  </a:spcBef>
                  <a:buClr>
                    <a:schemeClr val="bg2"/>
                  </a:buClr>
                  <a:buSzPct val="77777"/>
                  <a:buFont typeface="Arial" panose="020B0604020202020204" pitchFamily="34" charset="0"/>
                  <a:buChar char="•"/>
                  <a:tabLst>
                    <a:tab pos="97369" algn="l"/>
                  </a:tabLst>
                </a:pPr>
                <a:r>
                  <a:rPr lang="fr-fr" sz="1050" b="0" i="0" u="none" baseline="0">
                    <a:latin typeface="Arial" panose="020B0604020202020204" pitchFamily="34" charset="0"/>
                    <a:ea typeface="Arial" panose="020B0604020202020204" pitchFamily="34" charset="0"/>
                    <a:cs typeface="Arial" panose="020B0604020202020204" pitchFamily="34" charset="0"/>
                  </a:rPr>
                  <a:t>Axée sur le genre</a:t>
                </a:r>
              </a:p>
            </p:txBody>
          </p:sp>
          <p:sp>
            <p:nvSpPr>
              <p:cNvPr id="45" name="object 14">
                <a:extLst>
                  <a:ext uri="{FF2B5EF4-FFF2-40B4-BE49-F238E27FC236}">
                    <a16:creationId xmlns:a16="http://schemas.microsoft.com/office/drawing/2014/main" id="{F7E72516-34C9-BEDC-FAE5-61E7B71F498F}"/>
                  </a:ext>
                </a:extLst>
              </p:cNvPr>
              <p:cNvSpPr txBox="1"/>
              <p:nvPr/>
            </p:nvSpPr>
            <p:spPr>
              <a:xfrm>
                <a:off x="5758784" y="2294275"/>
                <a:ext cx="3383280" cy="733877"/>
              </a:xfrm>
              <a:prstGeom prst="rect">
                <a:avLst/>
              </a:prstGeom>
              <a:noFill/>
            </p:spPr>
            <p:txBody>
              <a:bodyPr vert="horz" wrap="square" lIns="0" tIns="48381" rIns="0" bIns="0" rtlCol="0">
                <a:spAutoFit/>
              </a:bodyPr>
              <a:lstStyle/>
              <a:p>
                <a:pPr marL="180975" marR="162079" indent="-169863" algn="l" defTabSz="870875" rtl="0">
                  <a:lnSpc>
                    <a:spcPct val="110000"/>
                  </a:lnSpc>
                  <a:spcBef>
                    <a:spcPts val="300"/>
                  </a:spcBef>
                  <a:buClr>
                    <a:schemeClr val="bg2"/>
                  </a:buClr>
                  <a:buSzPct val="77777"/>
                  <a:buFont typeface="Arial" panose="020B0604020202020204" pitchFamily="34" charset="0"/>
                  <a:buChar char="•"/>
                  <a:tabLst>
                    <a:tab pos="97369" algn="l"/>
                  </a:tabLst>
                </a:pPr>
                <a:r>
                  <a:rPr lang="fr-fr" sz="1050" b="0" i="0" u="none" baseline="0">
                    <a:latin typeface="Arial" panose="020B0604020202020204" pitchFamily="34" charset="0"/>
                    <a:ea typeface="Arial" panose="020B0604020202020204" pitchFamily="34" charset="0"/>
                    <a:cs typeface="Arial" panose="020B0604020202020204" pitchFamily="34" charset="0"/>
                  </a:rPr>
                  <a:t>Différenciée, sensible à la fragilité</a:t>
                </a:r>
              </a:p>
              <a:p>
                <a:pPr marL="180975" marR="162079" indent="-169863" algn="l" defTabSz="870875" rtl="0">
                  <a:lnSpc>
                    <a:spcPct val="110000"/>
                  </a:lnSpc>
                  <a:spcBef>
                    <a:spcPts val="300"/>
                  </a:spcBef>
                  <a:buClr>
                    <a:schemeClr val="bg2"/>
                  </a:buClr>
                  <a:buSzPct val="77777"/>
                  <a:buFont typeface="Arial" panose="020B0604020202020204" pitchFamily="34" charset="0"/>
                  <a:buChar char="•"/>
                  <a:tabLst>
                    <a:tab pos="97369" algn="l"/>
                  </a:tabLst>
                </a:pPr>
                <a:r>
                  <a:rPr lang="fr-fr" sz="1050" b="0" i="0" u="none" baseline="0">
                    <a:latin typeface="Arial" panose="020B0604020202020204" pitchFamily="34" charset="0"/>
                    <a:ea typeface="Arial" panose="020B0604020202020204" pitchFamily="34" charset="0"/>
                    <a:cs typeface="Arial" panose="020B0604020202020204" pitchFamily="34" charset="0"/>
                  </a:rPr>
                  <a:t>Intégrée</a:t>
                </a:r>
              </a:p>
              <a:p>
                <a:pPr marL="180975" marR="162079" indent="-169863" algn="l" defTabSz="870875" rtl="0">
                  <a:lnSpc>
                    <a:spcPct val="110000"/>
                  </a:lnSpc>
                  <a:spcBef>
                    <a:spcPts val="300"/>
                  </a:spcBef>
                  <a:buClr>
                    <a:schemeClr val="bg2"/>
                  </a:buClr>
                  <a:buSzPct val="77777"/>
                  <a:buFont typeface="Arial" panose="020B0604020202020204" pitchFamily="34" charset="0"/>
                  <a:buChar char="•"/>
                  <a:tabLst>
                    <a:tab pos="97369" algn="l"/>
                  </a:tabLst>
                </a:pPr>
                <a:r>
                  <a:rPr lang="fr-fr" sz="1050" b="0" i="0" u="none" baseline="0">
                    <a:latin typeface="Arial" panose="020B0604020202020204" pitchFamily="34" charset="0"/>
                    <a:ea typeface="Arial" panose="020B0604020202020204" pitchFamily="34" charset="0"/>
                    <a:cs typeface="Arial" panose="020B0604020202020204" pitchFamily="34" charset="0"/>
                  </a:rPr>
                  <a:t>Évolutive, résiliente</a:t>
                </a:r>
              </a:p>
            </p:txBody>
          </p:sp>
          <p:sp>
            <p:nvSpPr>
              <p:cNvPr id="46" name="object 14">
                <a:extLst>
                  <a:ext uri="{FF2B5EF4-FFF2-40B4-BE49-F238E27FC236}">
                    <a16:creationId xmlns:a16="http://schemas.microsoft.com/office/drawing/2014/main" id="{A59B5FAC-615D-A03A-976A-3AD1E91D5CE9}"/>
                  </a:ext>
                </a:extLst>
              </p:cNvPr>
              <p:cNvSpPr txBox="1"/>
              <p:nvPr/>
            </p:nvSpPr>
            <p:spPr>
              <a:xfrm>
                <a:off x="8534601" y="2302005"/>
                <a:ext cx="3383280" cy="949146"/>
              </a:xfrm>
              <a:prstGeom prst="rect">
                <a:avLst/>
              </a:prstGeom>
              <a:noFill/>
            </p:spPr>
            <p:txBody>
              <a:bodyPr vert="horz" wrap="square" lIns="0" tIns="48381" rIns="0" bIns="0" rtlCol="0">
                <a:spAutoFit/>
              </a:bodyPr>
              <a:lstStyle/>
              <a:p>
                <a:pPr marL="180975" marR="162079" indent="-169863" algn="l" defTabSz="870875" rtl="0">
                  <a:lnSpc>
                    <a:spcPct val="110000"/>
                  </a:lnSpc>
                  <a:spcBef>
                    <a:spcPts val="300"/>
                  </a:spcBef>
                  <a:buClr>
                    <a:schemeClr val="bg2"/>
                  </a:buClr>
                  <a:buSzPct val="77777"/>
                  <a:buFont typeface="Arial" panose="020B0604020202020204" pitchFamily="34" charset="0"/>
                  <a:buChar char="•"/>
                  <a:tabLst>
                    <a:tab pos="97369" algn="l"/>
                  </a:tabLst>
                </a:pPr>
                <a:r>
                  <a:rPr lang="fr-fr" sz="1050" b="0" i="0" u="none" baseline="0">
                    <a:latin typeface="Arial" panose="020B0604020202020204" pitchFamily="34" charset="0"/>
                    <a:ea typeface="Arial" panose="020B0604020202020204" pitchFamily="34" charset="0"/>
                    <a:cs typeface="Arial" panose="020B0604020202020204" pitchFamily="34" charset="0"/>
                  </a:rPr>
                  <a:t>Sensible au climat</a:t>
                </a:r>
              </a:p>
              <a:p>
                <a:pPr marL="180975" marR="162079" indent="-169863" algn="l" defTabSz="870875" rtl="0">
                  <a:lnSpc>
                    <a:spcPct val="110000"/>
                  </a:lnSpc>
                  <a:spcBef>
                    <a:spcPts val="300"/>
                  </a:spcBef>
                  <a:buClr>
                    <a:schemeClr val="bg2"/>
                  </a:buClr>
                  <a:buSzPct val="77777"/>
                  <a:buFont typeface="Arial" panose="020B0604020202020204" pitchFamily="34" charset="0"/>
                  <a:buChar char="•"/>
                  <a:tabLst>
                    <a:tab pos="97369" algn="l"/>
                  </a:tabLst>
                </a:pPr>
                <a:r>
                  <a:rPr lang="fr-fr" sz="1050" b="0" i="0" u="none" baseline="0">
                    <a:latin typeface="Arial" panose="020B0604020202020204" pitchFamily="34" charset="0"/>
                    <a:ea typeface="Arial" panose="020B0604020202020204" pitchFamily="34" charset="0"/>
                    <a:cs typeface="Arial" panose="020B0604020202020204" pitchFamily="34" charset="0"/>
                  </a:rPr>
                  <a:t>Innovante</a:t>
                </a:r>
              </a:p>
              <a:p>
                <a:pPr marL="180975" marR="162079" indent="-169863" algn="l" defTabSz="870875" rtl="0">
                  <a:lnSpc>
                    <a:spcPct val="110000"/>
                  </a:lnSpc>
                  <a:spcBef>
                    <a:spcPts val="300"/>
                  </a:spcBef>
                  <a:buClr>
                    <a:schemeClr val="bg2"/>
                  </a:buClr>
                  <a:buSzPct val="77777"/>
                  <a:buFont typeface="Arial" panose="020B0604020202020204" pitchFamily="34" charset="0"/>
                  <a:buChar char="•"/>
                  <a:tabLst>
                    <a:tab pos="97369" algn="l"/>
                  </a:tabLst>
                </a:pPr>
                <a:r>
                  <a:rPr lang="fr-fr" sz="1050" b="0" i="0" u="none" baseline="0">
                    <a:latin typeface="Arial" panose="020B0604020202020204" pitchFamily="34" charset="0"/>
                    <a:ea typeface="Arial" panose="020B0604020202020204" pitchFamily="34" charset="0"/>
                    <a:cs typeface="Arial" panose="020B0604020202020204" pitchFamily="34" charset="0"/>
                  </a:rPr>
                  <a:t>Collaborative, responsable</a:t>
                </a:r>
              </a:p>
              <a:p>
                <a:pPr marL="11491" marR="51406" algn="l" defTabSz="870875" rtl="0">
                  <a:spcBef>
                    <a:spcPts val="95"/>
                  </a:spcBef>
                  <a:tabLst>
                    <a:tab pos="97369" algn="l"/>
                  </a:tabLst>
                </a:pPr>
                <a:endParaRPr lang="fr-fr" sz="1050" b="1" kern="0">
                  <a:latin typeface="Arial" panose="020B0604020202020204" pitchFamily="34" charset="0"/>
                  <a:cs typeface="Arial" panose="020B0604020202020204" pitchFamily="34" charset="0"/>
                </a:endParaRPr>
              </a:p>
            </p:txBody>
          </p:sp>
        </p:grpSp>
        <p:sp>
          <p:nvSpPr>
            <p:cNvPr id="22" name="Rectangle: Rounded Corners 21">
              <a:extLst>
                <a:ext uri="{FF2B5EF4-FFF2-40B4-BE49-F238E27FC236}">
                  <a16:creationId xmlns:a16="http://schemas.microsoft.com/office/drawing/2014/main" id="{733EB417-0864-5F34-EA28-FC91FCADB0C3}"/>
                </a:ext>
              </a:extLst>
            </p:cNvPr>
            <p:cNvSpPr/>
            <p:nvPr/>
          </p:nvSpPr>
          <p:spPr>
            <a:xfrm rot="16200000">
              <a:off x="274904" y="2635367"/>
              <a:ext cx="1027625" cy="350548"/>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fr-fr" sz="900" b="1" i="0" u="none" baseline="0">
                  <a:solidFill>
                    <a:schemeClr val="tx1"/>
                  </a:solidFill>
                  <a:latin typeface="Arial" panose="020B0604020202020204" pitchFamily="34" charset="0"/>
                  <a:ea typeface="Arial" panose="020B0604020202020204" pitchFamily="34" charset="0"/>
                  <a:cs typeface="Arial" panose="020B0604020202020204" pitchFamily="34" charset="0"/>
                </a:rPr>
                <a:t>PRINCIPES</a:t>
              </a:r>
            </a:p>
          </p:txBody>
        </p:sp>
        <p:sp>
          <p:nvSpPr>
            <p:cNvPr id="25" name="Rectangle: Rounded Corners 24">
              <a:extLst>
                <a:ext uri="{FF2B5EF4-FFF2-40B4-BE49-F238E27FC236}">
                  <a16:creationId xmlns:a16="http://schemas.microsoft.com/office/drawing/2014/main" id="{75E07F2D-B196-F440-0503-11AC7DDCC3CD}"/>
                </a:ext>
              </a:extLst>
            </p:cNvPr>
            <p:cNvSpPr/>
            <p:nvPr/>
          </p:nvSpPr>
          <p:spPr>
            <a:xfrm rot="16200000">
              <a:off x="-58162" y="4074513"/>
              <a:ext cx="1693758" cy="350548"/>
            </a:xfrm>
            <a:prstGeom prst="roundRect">
              <a:avLst/>
            </a:prstGeom>
            <a:solidFill>
              <a:srgbClr val="F3D1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fr-fr" sz="900" b="1" i="0" u="none" baseline="0">
                  <a:solidFill>
                    <a:schemeClr val="tx1"/>
                  </a:solidFill>
                  <a:latin typeface="Arial" panose="020B0604020202020204" pitchFamily="34" charset="0"/>
                  <a:ea typeface="Arial" panose="020B0604020202020204" pitchFamily="34" charset="0"/>
                  <a:cs typeface="Arial" panose="020B0604020202020204" pitchFamily="34" charset="0"/>
                </a:rPr>
                <a:t>OBJECTIFS</a:t>
              </a:r>
            </a:p>
          </p:txBody>
        </p:sp>
        <p:sp>
          <p:nvSpPr>
            <p:cNvPr id="31" name="Rectangle: Rounded Corners 30">
              <a:extLst>
                <a:ext uri="{FF2B5EF4-FFF2-40B4-BE49-F238E27FC236}">
                  <a16:creationId xmlns:a16="http://schemas.microsoft.com/office/drawing/2014/main" id="{2C99129D-0497-AA0C-1549-811F168B0F28}"/>
                </a:ext>
              </a:extLst>
            </p:cNvPr>
            <p:cNvSpPr/>
            <p:nvPr/>
          </p:nvSpPr>
          <p:spPr>
            <a:xfrm rot="16200000">
              <a:off x="324223" y="5464342"/>
              <a:ext cx="928987" cy="35054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fr-fr" sz="900" b="1" i="0" u="none" baseline="0">
                  <a:solidFill>
                    <a:schemeClr val="tx1"/>
                  </a:solidFill>
                  <a:latin typeface="Arial" panose="020B0604020202020204" pitchFamily="34" charset="0"/>
                  <a:ea typeface="Arial" panose="020B0604020202020204" pitchFamily="34" charset="0"/>
                  <a:cs typeface="Arial" panose="020B0604020202020204" pitchFamily="34" charset="0"/>
                </a:rPr>
                <a:t>MOYENS</a:t>
              </a:r>
            </a:p>
          </p:txBody>
        </p:sp>
        <p:sp>
          <p:nvSpPr>
            <p:cNvPr id="34" name="Rectangle: Rounded Corners 33">
              <a:extLst>
                <a:ext uri="{FF2B5EF4-FFF2-40B4-BE49-F238E27FC236}">
                  <a16:creationId xmlns:a16="http://schemas.microsoft.com/office/drawing/2014/main" id="{7D59A59F-3AC4-5734-FB85-798478187257}"/>
                </a:ext>
              </a:extLst>
            </p:cNvPr>
            <p:cNvSpPr/>
            <p:nvPr/>
          </p:nvSpPr>
          <p:spPr>
            <a:xfrm rot="16200000">
              <a:off x="466864" y="1721247"/>
              <a:ext cx="643705" cy="35054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fr-fr" sz="900" b="1" i="0" u="none" baseline="0">
                  <a:solidFill>
                    <a:schemeClr val="tx1"/>
                  </a:solidFill>
                  <a:latin typeface="Arial" panose="020B0604020202020204" pitchFamily="34" charset="0"/>
                  <a:ea typeface="Arial" panose="020B0604020202020204" pitchFamily="34" charset="0"/>
                  <a:cs typeface="Arial" panose="020B0604020202020204" pitchFamily="34" charset="0"/>
                </a:rPr>
                <a:t>MISSION</a:t>
              </a:r>
            </a:p>
          </p:txBody>
        </p:sp>
        <p:sp>
          <p:nvSpPr>
            <p:cNvPr id="39" name="Rectangle: Rounded Corners 38">
              <a:extLst>
                <a:ext uri="{FF2B5EF4-FFF2-40B4-BE49-F238E27FC236}">
                  <a16:creationId xmlns:a16="http://schemas.microsoft.com/office/drawing/2014/main" id="{9E374D97-7336-C58F-0171-B3026636D33A}"/>
                </a:ext>
              </a:extLst>
            </p:cNvPr>
            <p:cNvSpPr/>
            <p:nvPr/>
          </p:nvSpPr>
          <p:spPr>
            <a:xfrm rot="16200000">
              <a:off x="-53484" y="4086870"/>
              <a:ext cx="1693758" cy="350548"/>
            </a:xfrm>
            <a:prstGeom prst="roundRect">
              <a:avLst/>
            </a:prstGeom>
            <a:solidFill>
              <a:srgbClr val="F3D1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fr-fr" sz="900" b="1" i="0" u="none" baseline="0">
                  <a:solidFill>
                    <a:schemeClr val="tx1"/>
                  </a:solidFill>
                  <a:latin typeface="Arial" panose="020B0604020202020204" pitchFamily="34" charset="0"/>
                  <a:ea typeface="Arial" panose="020B0604020202020204" pitchFamily="34" charset="0"/>
                  <a:cs typeface="Arial" panose="020B0604020202020204" pitchFamily="34" charset="0"/>
                </a:rPr>
                <a:t>OBJECTIFS</a:t>
              </a:r>
            </a:p>
          </p:txBody>
        </p:sp>
        <p:sp>
          <p:nvSpPr>
            <p:cNvPr id="40" name="Rectangle: Rounded Corners 39">
              <a:extLst>
                <a:ext uri="{FF2B5EF4-FFF2-40B4-BE49-F238E27FC236}">
                  <a16:creationId xmlns:a16="http://schemas.microsoft.com/office/drawing/2014/main" id="{7764EC56-37F4-04E5-A292-30DC74423FED}"/>
                </a:ext>
              </a:extLst>
            </p:cNvPr>
            <p:cNvSpPr/>
            <p:nvPr/>
          </p:nvSpPr>
          <p:spPr>
            <a:xfrm rot="16200000">
              <a:off x="466864" y="998165"/>
              <a:ext cx="643705" cy="35054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fr-fr" sz="900" b="1" i="0" u="none" baseline="0">
                  <a:solidFill>
                    <a:schemeClr val="bg1"/>
                  </a:solidFill>
                  <a:latin typeface="Arial" panose="020B0604020202020204" pitchFamily="34" charset="0"/>
                  <a:ea typeface="Arial" panose="020B0604020202020204" pitchFamily="34" charset="0"/>
                  <a:cs typeface="Arial" panose="020B0604020202020204" pitchFamily="34" charset="0"/>
                </a:rPr>
                <a:t>VISION</a:t>
              </a:r>
            </a:p>
          </p:txBody>
        </p:sp>
        <p:sp>
          <p:nvSpPr>
            <p:cNvPr id="41" name="Rectangle: Rounded Corners 40">
              <a:extLst>
                <a:ext uri="{FF2B5EF4-FFF2-40B4-BE49-F238E27FC236}">
                  <a16:creationId xmlns:a16="http://schemas.microsoft.com/office/drawing/2014/main" id="{BCDA60CD-CB2C-D15E-824B-9E377599F7E6}"/>
                </a:ext>
              </a:extLst>
            </p:cNvPr>
            <p:cNvSpPr/>
            <p:nvPr/>
          </p:nvSpPr>
          <p:spPr>
            <a:xfrm>
              <a:off x="1136024" y="1571085"/>
              <a:ext cx="10543614" cy="633448"/>
            </a:xfrm>
            <a:prstGeom prst="roundRect">
              <a:avLst>
                <a:gd name="adj" fmla="val 143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1200" b="1" i="0" u="none" baseline="0">
                  <a:solidFill>
                    <a:srgbClr val="0072BC"/>
                  </a:solidFill>
                  <a:latin typeface="Arial" panose="020B0604020202020204" pitchFamily="34" charset="0"/>
                  <a:ea typeface="Arial" panose="020B0604020202020204" pitchFamily="34" charset="0"/>
                  <a:cs typeface="Arial" panose="020B0604020202020204" pitchFamily="34" charset="0"/>
                </a:rPr>
                <a:t>Sauver</a:t>
              </a:r>
              <a:r>
                <a:rPr lang="fr-fr" sz="1200" b="1" i="0" u="none" spc="-5" baseline="0">
                  <a:solidFill>
                    <a:srgbClr val="0072BC"/>
                  </a:solidFill>
                  <a:latin typeface="Arial" panose="020B0604020202020204" pitchFamily="34" charset="0"/>
                  <a:ea typeface="Arial" panose="020B0604020202020204" pitchFamily="34" charset="0"/>
                  <a:cs typeface="Arial" panose="020B0604020202020204" pitchFamily="34" charset="0"/>
                </a:rPr>
                <a:t> </a:t>
              </a:r>
              <a:r>
                <a:rPr lang="fr-fr" sz="1200" b="1" i="0" u="none" baseline="0">
                  <a:solidFill>
                    <a:srgbClr val="0072BC"/>
                  </a:solidFill>
                  <a:latin typeface="Arial" panose="020B0604020202020204" pitchFamily="34" charset="0"/>
                  <a:ea typeface="Arial" panose="020B0604020202020204" pitchFamily="34" charset="0"/>
                  <a:cs typeface="Arial" panose="020B0604020202020204" pitchFamily="34" charset="0"/>
                </a:rPr>
                <a:t>des vies</a:t>
              </a:r>
              <a:r>
                <a:rPr lang="fr-fr" sz="1200" b="1" i="0" u="none" spc="-5" baseline="0">
                  <a:solidFill>
                    <a:srgbClr val="0072BC"/>
                  </a:solidFill>
                  <a:latin typeface="Arial" panose="020B0604020202020204" pitchFamily="34" charset="0"/>
                  <a:ea typeface="Arial" panose="020B0604020202020204" pitchFamily="34" charset="0"/>
                  <a:cs typeface="Arial" panose="020B0604020202020204" pitchFamily="34" charset="0"/>
                </a:rPr>
                <a:t> </a:t>
              </a:r>
              <a:r>
                <a:rPr lang="fr-fr" sz="1200" b="0" i="0" u="none" baseline="0">
                  <a:solidFill>
                    <a:srgbClr val="0072BC"/>
                  </a:solidFill>
                  <a:latin typeface="Arial" panose="020B0604020202020204" pitchFamily="34" charset="0"/>
                  <a:ea typeface="Arial" panose="020B0604020202020204" pitchFamily="34" charset="0"/>
                  <a:cs typeface="Arial" panose="020B0604020202020204" pitchFamily="34" charset="0"/>
                </a:rPr>
                <a:t>et</a:t>
              </a:r>
              <a:r>
                <a:rPr lang="fr-fr" sz="1200" b="0" i="0" u="none" spc="-5" baseline="0">
                  <a:solidFill>
                    <a:srgbClr val="0072BC"/>
                  </a:solidFill>
                  <a:latin typeface="Arial" panose="020B0604020202020204" pitchFamily="34" charset="0"/>
                  <a:ea typeface="Arial" panose="020B0604020202020204" pitchFamily="34" charset="0"/>
                  <a:cs typeface="Arial" panose="020B0604020202020204" pitchFamily="34" charset="0"/>
                </a:rPr>
                <a:t> </a:t>
              </a:r>
              <a:r>
                <a:rPr lang="fr-fr" sz="1200" b="1" i="0" u="none" baseline="0">
                  <a:solidFill>
                    <a:srgbClr val="0072BC"/>
                  </a:solidFill>
                  <a:latin typeface="Arial" panose="020B0604020202020204" pitchFamily="34" charset="0"/>
                  <a:ea typeface="Arial" panose="020B0604020202020204" pitchFamily="34" charset="0"/>
                  <a:cs typeface="Arial" panose="020B0604020202020204" pitchFamily="34" charset="0"/>
                </a:rPr>
                <a:t>protéger</a:t>
              </a:r>
              <a:r>
                <a:rPr lang="fr-fr" sz="1200" b="1" i="0" u="none" spc="-5" baseline="0">
                  <a:solidFill>
                    <a:srgbClr val="0072BC"/>
                  </a:solidFill>
                  <a:latin typeface="Arial" panose="020B0604020202020204" pitchFamily="34" charset="0"/>
                  <a:ea typeface="Arial" panose="020B0604020202020204" pitchFamily="34" charset="0"/>
                  <a:cs typeface="Arial" panose="020B0604020202020204" pitchFamily="34" charset="0"/>
                </a:rPr>
                <a:t> </a:t>
              </a:r>
              <a:r>
                <a:rPr lang="fr-fr" sz="1200" b="1" i="0" u="none" spc="-10" baseline="0">
                  <a:solidFill>
                    <a:srgbClr val="0072BC"/>
                  </a:solidFill>
                  <a:latin typeface="Arial" panose="020B0604020202020204" pitchFamily="34" charset="0"/>
                  <a:ea typeface="Arial" panose="020B0604020202020204" pitchFamily="34" charset="0"/>
                  <a:cs typeface="Arial" panose="020B0604020202020204" pitchFamily="34" charset="0"/>
                </a:rPr>
                <a:t>la santé </a:t>
              </a:r>
              <a:r>
                <a:rPr lang="fr-fr" sz="1200" b="1" i="0" u="none" baseline="0">
                  <a:solidFill>
                    <a:srgbClr val="0072BC"/>
                  </a:solidFill>
                  <a:latin typeface="Arial" panose="020B0604020202020204" pitchFamily="34" charset="0"/>
                  <a:ea typeface="Arial" panose="020B0604020202020204" pitchFamily="34" charset="0"/>
                  <a:cs typeface="Arial" panose="020B0604020202020204" pitchFamily="34" charset="0"/>
                </a:rPr>
                <a:t>des populations</a:t>
              </a:r>
              <a:r>
                <a:rPr lang="fr-fr" sz="1200" b="1" i="0" u="none" spc="-5" baseline="0">
                  <a:solidFill>
                    <a:srgbClr val="0072BC"/>
                  </a:solidFill>
                  <a:latin typeface="Arial" panose="020B0604020202020204" pitchFamily="34" charset="0"/>
                  <a:ea typeface="Arial" panose="020B0604020202020204" pitchFamily="34" charset="0"/>
                  <a:cs typeface="Arial" panose="020B0604020202020204" pitchFamily="34" charset="0"/>
                </a:rPr>
                <a:t> </a:t>
              </a:r>
              <a:r>
                <a:rPr lang="fr-fr" sz="1200" b="0" i="0" u="none" baseline="0">
                  <a:solidFill>
                    <a:srgbClr val="0072BC"/>
                  </a:solidFill>
                  <a:latin typeface="Arial" panose="020B0604020202020204" pitchFamily="34" charset="0"/>
                  <a:ea typeface="Arial" panose="020B0604020202020204" pitchFamily="34" charset="0"/>
                  <a:cs typeface="Arial" panose="020B0604020202020204" pitchFamily="34" charset="0"/>
                </a:rPr>
                <a:t>en</a:t>
              </a:r>
              <a:r>
                <a:rPr lang="fr-fr" sz="1200" b="0" i="0" u="none" spc="-10" baseline="0">
                  <a:solidFill>
                    <a:srgbClr val="0072BC"/>
                  </a:solidFill>
                  <a:latin typeface="Arial" panose="020B0604020202020204" pitchFamily="34" charset="0"/>
                  <a:ea typeface="Arial" panose="020B0604020202020204" pitchFamily="34" charset="0"/>
                  <a:cs typeface="Arial" panose="020B0604020202020204" pitchFamily="34" charset="0"/>
                </a:rPr>
                <a:t> </a:t>
              </a:r>
              <a:r>
                <a:rPr lang="fr-fr" sz="1200" b="0" i="0" u="none" baseline="0">
                  <a:solidFill>
                    <a:srgbClr val="0072BC"/>
                  </a:solidFill>
                  <a:latin typeface="Arial" panose="020B0604020202020204" pitchFamily="34" charset="0"/>
                  <a:ea typeface="Arial" panose="020B0604020202020204" pitchFamily="34" charset="0"/>
                  <a:cs typeface="Arial" panose="020B0604020202020204" pitchFamily="34" charset="0"/>
                </a:rPr>
                <a:t>augmentant</a:t>
              </a:r>
              <a:r>
                <a:rPr lang="fr-fr" sz="1200" b="0" i="0" u="none" spc="-5" baseline="0">
                  <a:solidFill>
                    <a:srgbClr val="0072BC"/>
                  </a:solidFill>
                  <a:latin typeface="Arial" panose="020B0604020202020204" pitchFamily="34" charset="0"/>
                  <a:ea typeface="Arial" panose="020B0604020202020204" pitchFamily="34" charset="0"/>
                  <a:cs typeface="Arial" panose="020B0604020202020204" pitchFamily="34" charset="0"/>
                </a:rPr>
                <a:t> </a:t>
              </a:r>
              <a:r>
                <a:rPr lang="fr-fr" sz="1200" b="1" i="0" u="none" baseline="0">
                  <a:solidFill>
                    <a:srgbClr val="0072BC"/>
                  </a:solidFill>
                  <a:latin typeface="Arial" panose="020B0604020202020204" pitchFamily="34" charset="0"/>
                  <a:ea typeface="Arial" panose="020B0604020202020204" pitchFamily="34" charset="0"/>
                  <a:cs typeface="Arial" panose="020B0604020202020204" pitchFamily="34" charset="0"/>
                </a:rPr>
                <a:t>l’utilisation</a:t>
              </a:r>
              <a:r>
                <a:rPr lang="fr-fr" sz="1200" b="1" i="0" u="none" spc="-5" baseline="0">
                  <a:solidFill>
                    <a:srgbClr val="0072BC"/>
                  </a:solidFill>
                  <a:latin typeface="Arial" panose="020B0604020202020204" pitchFamily="34" charset="0"/>
                  <a:ea typeface="Arial" panose="020B0604020202020204" pitchFamily="34" charset="0"/>
                  <a:cs typeface="Arial" panose="020B0604020202020204" pitchFamily="34" charset="0"/>
                </a:rPr>
                <a:t> </a:t>
              </a:r>
              <a:r>
                <a:rPr lang="fr-fr" sz="1200" b="1" i="0" u="none" spc="-25" baseline="0">
                  <a:solidFill>
                    <a:srgbClr val="0072BC"/>
                  </a:solidFill>
                  <a:latin typeface="Arial" panose="020B0604020202020204" pitchFamily="34" charset="0"/>
                  <a:ea typeface="Arial" panose="020B0604020202020204" pitchFamily="34" charset="0"/>
                  <a:cs typeface="Arial" panose="020B0604020202020204" pitchFamily="34" charset="0"/>
                </a:rPr>
                <a:t>équitable </a:t>
              </a:r>
              <a:r>
                <a:rPr lang="fr-fr" sz="1200" b="1" i="0" u="none" baseline="0">
                  <a:solidFill>
                    <a:srgbClr val="0072BC"/>
                  </a:solidFill>
                  <a:latin typeface="Arial" panose="020B0604020202020204" pitchFamily="34" charset="0"/>
                  <a:ea typeface="Arial" panose="020B0604020202020204" pitchFamily="34" charset="0"/>
                  <a:cs typeface="Arial" panose="020B0604020202020204" pitchFamily="34" charset="0"/>
                </a:rPr>
                <a:t>et pérenne des </a:t>
              </a:r>
              <a:r>
                <a:rPr lang="fr-fr" sz="1200" b="1" i="0" u="none" spc="-10" baseline="0">
                  <a:solidFill>
                    <a:srgbClr val="0072BC"/>
                  </a:solidFill>
                  <a:latin typeface="Arial" panose="020B0604020202020204" pitchFamily="34" charset="0"/>
                  <a:ea typeface="Arial" panose="020B0604020202020204" pitchFamily="34" charset="0"/>
                  <a:cs typeface="Arial" panose="020B0604020202020204" pitchFamily="34" charset="0"/>
                </a:rPr>
                <a:t>vaccins</a:t>
              </a:r>
              <a:endParaRPr lang="fr-fr" sz="1200">
                <a:latin typeface="Arial" panose="020B0604020202020204" pitchFamily="34" charset="0"/>
                <a:cs typeface="Arial" panose="020B0604020202020204" pitchFamily="34" charset="0"/>
              </a:endParaRPr>
            </a:p>
          </p:txBody>
        </p:sp>
      </p:grpSp>
      <p:sp>
        <p:nvSpPr>
          <p:cNvPr id="2" name="Footer Placeholder 2">
            <a:extLst>
              <a:ext uri="{FF2B5EF4-FFF2-40B4-BE49-F238E27FC236}">
                <a16:creationId xmlns:a16="http://schemas.microsoft.com/office/drawing/2014/main" id="{58CDDC68-8C00-47D3-3879-A74884CD6AE7}"/>
              </a:ext>
            </a:extLst>
          </p:cNvPr>
          <p:cNvSpPr>
            <a:spLocks noGrp="1"/>
          </p:cNvSpPr>
          <p:nvPr>
            <p:ph type="ftr" sz="quarter" idx="11"/>
          </p:nvPr>
        </p:nvSpPr>
        <p:spPr>
          <a:xfrm>
            <a:off x="777567" y="6353142"/>
            <a:ext cx="4114800" cy="136526"/>
          </a:xfrm>
        </p:spPr>
        <p:txBody>
          <a:bodyPr/>
          <a:lstStyle/>
          <a:p>
            <a:pPr algn="l" rtl="0"/>
            <a:r>
              <a:rPr lang="fr-fr" b="0" i="0" u="none" baseline="0">
                <a:latin typeface="Arial"/>
                <a:cs typeface="Arial"/>
              </a:rPr>
              <a:t>Cons</a:t>
            </a:r>
            <a:r>
              <a:rPr lang="fr-fr">
                <a:latin typeface="Arial"/>
                <a:cs typeface="Arial"/>
              </a:rPr>
              <a:t>ultation, Août 2024</a:t>
            </a:r>
            <a:r>
              <a:rPr lang="fr-fr" b="0" i="0" u="none" baseline="0">
                <a:latin typeface="Arial"/>
                <a:cs typeface="Arial"/>
              </a:rPr>
              <a:t> – Document confidentiel</a:t>
            </a:r>
            <a:endParaRPr lang="fr-fr" b="0" i="0" u="none" baseline="0"/>
          </a:p>
        </p:txBody>
      </p:sp>
      <p:sp>
        <p:nvSpPr>
          <p:cNvPr id="3" name="Slide Number Placeholder 6">
            <a:extLst>
              <a:ext uri="{FF2B5EF4-FFF2-40B4-BE49-F238E27FC236}">
                <a16:creationId xmlns:a16="http://schemas.microsoft.com/office/drawing/2014/main" id="{D2E07E60-5855-11E6-9D2B-ED83B3B2C278}"/>
              </a:ext>
            </a:extLst>
          </p:cNvPr>
          <p:cNvSpPr>
            <a:spLocks noGrp="1"/>
          </p:cNvSpPr>
          <p:nvPr>
            <p:ph type="sldNum" sz="quarter" idx="12"/>
          </p:nvPr>
        </p:nvSpPr>
        <p:spPr>
          <a:xfrm>
            <a:off x="515939" y="6353143"/>
            <a:ext cx="261631" cy="136527"/>
          </a:xfrm>
        </p:spPr>
        <p:txBody>
          <a:bodyPr/>
          <a:lstStyle/>
          <a:p>
            <a:pPr algn="l" rtl="0"/>
            <a:fld id="{AB746B08-255A-2748-8A21-40BE94A17FD1}" type="slidenum">
              <a:rPr>
                <a:solidFill>
                  <a:schemeClr val="tx1">
                    <a:lumMod val="50000"/>
                    <a:lumOff val="50000"/>
                  </a:schemeClr>
                </a:solidFill>
              </a:rPr>
              <a:pPr algn="l" rtl="0"/>
              <a:t>3</a:t>
            </a:fld>
            <a:endParaRPr lang="fr-fr">
              <a:solidFill>
                <a:schemeClr val="tx1">
                  <a:lumMod val="50000"/>
                  <a:lumOff val="50000"/>
                </a:schemeClr>
              </a:solidFill>
            </a:endParaRPr>
          </a:p>
        </p:txBody>
      </p:sp>
    </p:spTree>
    <p:extLst>
      <p:ext uri="{BB962C8B-B14F-4D97-AF65-F5344CB8AC3E}">
        <p14:creationId xmlns:p14="http://schemas.microsoft.com/office/powerpoint/2010/main" val="3797667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ABFCA02-B236-FA1E-312E-122967FA68E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5" imgH="405" progId="TCLayout.ActiveDocument.1">
                  <p:embed/>
                </p:oleObj>
              </mc:Choice>
              <mc:Fallback>
                <p:oleObj name="think-cell Slide" r:id="rId4" imgW="405" imgH="405" progId="TCLayout.ActiveDocument.1">
                  <p:embed/>
                  <p:pic>
                    <p:nvPicPr>
                      <p:cNvPr id="7" name="think-cell data - do not delete" hidden="1">
                        <a:extLst>
                          <a:ext uri="{FF2B5EF4-FFF2-40B4-BE49-F238E27FC236}">
                            <a16:creationId xmlns:a16="http://schemas.microsoft.com/office/drawing/2014/main" id="{3ABFCA02-B236-FA1E-312E-122967FA68E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3FD6573-EABE-008F-EC5C-E125C7C13A53}"/>
              </a:ext>
            </a:extLst>
          </p:cNvPr>
          <p:cNvSpPr>
            <a:spLocks noGrp="1"/>
          </p:cNvSpPr>
          <p:nvPr>
            <p:ph type="title"/>
          </p:nvPr>
        </p:nvSpPr>
        <p:spPr/>
        <p:txBody>
          <a:bodyPr vert="horz">
            <a:noAutofit/>
          </a:bodyPr>
          <a:lstStyle/>
          <a:p>
            <a:pPr algn="l" rtl="0"/>
            <a:r>
              <a:rPr lang="fr-fr" sz="2800" b="1" i="0" u="none" baseline="0">
                <a:latin typeface="Arial"/>
                <a:ea typeface="Arial"/>
                <a:cs typeface="Arial"/>
              </a:rPr>
              <a:t>Différents changements au niveau de la stratégie, de la politique et des opérations sont en cours pour se préparer à la période stratégique Gavi 6.0</a:t>
            </a:r>
            <a:endParaRPr lang="fr-fr" sz="2800"/>
          </a:p>
        </p:txBody>
      </p:sp>
      <p:sp>
        <p:nvSpPr>
          <p:cNvPr id="4" name="Slide Number Placeholder 3">
            <a:extLst>
              <a:ext uri="{FF2B5EF4-FFF2-40B4-BE49-F238E27FC236}">
                <a16:creationId xmlns:a16="http://schemas.microsoft.com/office/drawing/2014/main" id="{B18ED585-619A-7AFF-3A4F-A5C692C1875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746B08-255A-2748-8A21-40BE94A17FD1}" type="slidenum">
              <a:rPr kumimoji="0" sz="800" b="0" i="0" u="none" strike="noStrike" kern="1200" cap="none" spc="0" normalizeH="0" baseline="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fr-fr" sz="800" b="0" i="0" u="none" strike="noStrike" kern="1200" cap="none" spc="0" normalizeH="0" baseline="0" noProof="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endParaRPr>
          </a:p>
        </p:txBody>
      </p:sp>
      <p:graphicFrame>
        <p:nvGraphicFramePr>
          <p:cNvPr id="6" name="Diagram 5">
            <a:extLst>
              <a:ext uri="{FF2B5EF4-FFF2-40B4-BE49-F238E27FC236}">
                <a16:creationId xmlns:a16="http://schemas.microsoft.com/office/drawing/2014/main" id="{B4CD496A-B38F-3C0C-B6C9-039A0B951FDC}"/>
              </a:ext>
            </a:extLst>
          </p:cNvPr>
          <p:cNvGraphicFramePr/>
          <p:nvPr/>
        </p:nvGraphicFramePr>
        <p:xfrm>
          <a:off x="1108934" y="1131145"/>
          <a:ext cx="9669556" cy="416221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2" name="TextBox 11">
            <a:extLst>
              <a:ext uri="{FF2B5EF4-FFF2-40B4-BE49-F238E27FC236}">
                <a16:creationId xmlns:a16="http://schemas.microsoft.com/office/drawing/2014/main" id="{EF214EFF-1BD5-3CA3-29A0-FA3ECEC259DB}"/>
              </a:ext>
            </a:extLst>
          </p:cNvPr>
          <p:cNvSpPr txBox="1"/>
          <p:nvPr/>
        </p:nvSpPr>
        <p:spPr>
          <a:xfrm>
            <a:off x="1023873" y="4420697"/>
            <a:ext cx="2261809" cy="1736646"/>
          </a:xfrm>
          <a:prstGeom prst="round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algn="l" rtl="0"/>
            <a:r>
              <a:rPr lang="fr-fr" sz="1600" b="1" i="0" u="none" baseline="0"/>
              <a:t>Juin 2024 :</a:t>
            </a:r>
            <a:r>
              <a:rPr lang="fr-fr" sz="1600" b="0" i="0" u="none" baseline="0"/>
              <a:t> </a:t>
            </a:r>
          </a:p>
          <a:p>
            <a:pPr algn="l" rtl="0"/>
            <a:r>
              <a:rPr lang="fr-fr" sz="1600" b="0" i="0" u="none" baseline="0"/>
              <a:t>Gavi 6.0 sur une page approuvée par le Conseil d’administration de Gavi</a:t>
            </a:r>
            <a:endParaRPr lang="fr-fr" sz="1600" b="1">
              <a:cs typeface="Calibri"/>
            </a:endParaRPr>
          </a:p>
        </p:txBody>
      </p:sp>
      <p:sp>
        <p:nvSpPr>
          <p:cNvPr id="3" name="TextBox 2">
            <a:extLst>
              <a:ext uri="{FF2B5EF4-FFF2-40B4-BE49-F238E27FC236}">
                <a16:creationId xmlns:a16="http://schemas.microsoft.com/office/drawing/2014/main" id="{7EF18FE8-467A-786F-ADA4-1AF67AB87793}"/>
              </a:ext>
            </a:extLst>
          </p:cNvPr>
          <p:cNvSpPr txBox="1"/>
          <p:nvPr/>
        </p:nvSpPr>
        <p:spPr>
          <a:xfrm>
            <a:off x="3642803" y="4420697"/>
            <a:ext cx="2112111" cy="1770698"/>
          </a:xfrm>
          <a:prstGeom prst="round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defPPr>
              <a:defRPr lang="fr-fr"/>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rtl="0"/>
            <a:r>
              <a:rPr lang="fr-fr" sz="1400" b="1" i="0" u="none" baseline="0"/>
              <a:t>Décembre 2024 : </a:t>
            </a:r>
            <a:r>
              <a:rPr lang="fr-fr" sz="1400" b="0" i="0" u="none" baseline="0"/>
              <a:t>Stratégie relative aux systèmes de santé approuvée par le Conseil d’administration de Gavi</a:t>
            </a:r>
            <a:endParaRPr lang="fr-fr" sz="1400">
              <a:cs typeface="Calibri"/>
            </a:endParaRPr>
          </a:p>
        </p:txBody>
      </p:sp>
      <p:sp>
        <p:nvSpPr>
          <p:cNvPr id="9" name="TextBox 8">
            <a:extLst>
              <a:ext uri="{FF2B5EF4-FFF2-40B4-BE49-F238E27FC236}">
                <a16:creationId xmlns:a16="http://schemas.microsoft.com/office/drawing/2014/main" id="{EF0CACA8-19B3-C23F-F752-B7AFC137ECA4}"/>
              </a:ext>
            </a:extLst>
          </p:cNvPr>
          <p:cNvSpPr txBox="1"/>
          <p:nvPr/>
        </p:nvSpPr>
        <p:spPr>
          <a:xfrm>
            <a:off x="6096000" y="4391340"/>
            <a:ext cx="2229293" cy="2247424"/>
          </a:xfrm>
          <a:prstGeom prst="round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algn="l" rtl="0"/>
            <a:r>
              <a:rPr lang="fr-fr" sz="1400" b="1" i="0" u="none" baseline="0"/>
              <a:t>Décembre 2024 :</a:t>
            </a:r>
            <a:r>
              <a:rPr lang="fr-fr" sz="1400" b="0" i="0" u="none" baseline="0"/>
              <a:t> Options de la politique approuvées par le Conseil d’administration de Gavi </a:t>
            </a:r>
            <a:endParaRPr lang="fr-fr" sz="1400" b="1"/>
          </a:p>
          <a:p>
            <a:pPr algn="l" rtl="0"/>
            <a:r>
              <a:rPr lang="fr-fr" sz="1400" b="1" i="0" u="none" baseline="0"/>
              <a:t>Juin 2025 :</a:t>
            </a:r>
            <a:r>
              <a:rPr lang="fr-fr" sz="1400" b="0" i="0" u="none" baseline="0"/>
              <a:t> Politiques finales approuvées par le Conseil d’administration de Gavi</a:t>
            </a:r>
            <a:r>
              <a:rPr lang="fr-fr" sz="1400" b="1" i="0" u="none" baseline="0"/>
              <a:t> </a:t>
            </a:r>
            <a:endParaRPr lang="fr-fr" sz="1400" b="1">
              <a:cs typeface="Calibri"/>
            </a:endParaRPr>
          </a:p>
        </p:txBody>
      </p:sp>
      <p:sp>
        <p:nvSpPr>
          <p:cNvPr id="5" name="Footer Placeholder 2">
            <a:extLst>
              <a:ext uri="{FF2B5EF4-FFF2-40B4-BE49-F238E27FC236}">
                <a16:creationId xmlns:a16="http://schemas.microsoft.com/office/drawing/2014/main" id="{49C04024-3670-CA10-388E-D27300AAF1F2}"/>
              </a:ext>
            </a:extLst>
          </p:cNvPr>
          <p:cNvSpPr>
            <a:spLocks noGrp="1"/>
          </p:cNvSpPr>
          <p:nvPr>
            <p:ph type="ftr" sz="quarter" idx="11"/>
          </p:nvPr>
        </p:nvSpPr>
        <p:spPr>
          <a:xfrm>
            <a:off x="777567" y="6353142"/>
            <a:ext cx="4114800" cy="136526"/>
          </a:xfrm>
        </p:spPr>
        <p:txBody>
          <a:bodyPr/>
          <a:lstStyle/>
          <a:p>
            <a:pPr algn="l" rtl="0"/>
            <a:r>
              <a:rPr lang="fr-fr" b="0" i="0" u="none" baseline="0">
                <a:latin typeface="Arial"/>
                <a:cs typeface="Arial"/>
              </a:rPr>
              <a:t>Cons</a:t>
            </a:r>
            <a:r>
              <a:rPr lang="fr-fr">
                <a:latin typeface="Arial"/>
                <a:cs typeface="Arial"/>
              </a:rPr>
              <a:t>ultation, Août 2024</a:t>
            </a:r>
            <a:r>
              <a:rPr lang="fr-fr" b="0" i="0" u="none" baseline="0">
                <a:latin typeface="Arial"/>
                <a:cs typeface="Arial"/>
              </a:rPr>
              <a:t> – Document confidentiel</a:t>
            </a:r>
            <a:endParaRPr lang="fr-fr" b="0" i="0" u="none" baseline="0"/>
          </a:p>
        </p:txBody>
      </p:sp>
    </p:spTree>
    <p:extLst>
      <p:ext uri="{BB962C8B-B14F-4D97-AF65-F5344CB8AC3E}">
        <p14:creationId xmlns:p14="http://schemas.microsoft.com/office/powerpoint/2010/main" val="2626986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4E61E12-84BA-889E-1B27-8848063268A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6" name="Object 5" hidden="1">
                        <a:extLst>
                          <a:ext uri="{FF2B5EF4-FFF2-40B4-BE49-F238E27FC236}">
                            <a16:creationId xmlns:a16="http://schemas.microsoft.com/office/drawing/2014/main" id="{14E61E12-84BA-889E-1B27-8848063268A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Rectangle: Rounded Corners 18">
            <a:extLst>
              <a:ext uri="{FF2B5EF4-FFF2-40B4-BE49-F238E27FC236}">
                <a16:creationId xmlns:a16="http://schemas.microsoft.com/office/drawing/2014/main" id="{40BD4718-34EB-2FB1-A41B-C9FA46C25282}"/>
              </a:ext>
            </a:extLst>
          </p:cNvPr>
          <p:cNvSpPr/>
          <p:nvPr/>
        </p:nvSpPr>
        <p:spPr>
          <a:xfrm>
            <a:off x="521718" y="1632535"/>
            <a:ext cx="2502217" cy="4048393"/>
          </a:xfrm>
          <a:prstGeom prst="roundRect">
            <a:avLst>
              <a:gd name="adj" fmla="val 1232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45720" rIns="36000" bIns="45720"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fr" sz="1600" b="1" i="0" u="none" strike="noStrike" kern="1200" cap="none" spc="0" normalizeH="0" baseline="0">
                <a:ln>
                  <a:noFill/>
                </a:ln>
                <a:solidFill>
                  <a:srgbClr val="3E9B6E"/>
                </a:solidFill>
                <a:effectLst/>
                <a:uLnTx/>
                <a:uFillTx/>
                <a:latin typeface="Arial"/>
                <a:ea typeface="+mn-ea"/>
                <a:cs typeface="Arial"/>
              </a:rPr>
              <a:t>La toute première Stratégie relative aux systèmes de santé (HSS, pour </a:t>
            </a:r>
            <a:r>
              <a:rPr kumimoji="0" lang="fr-fr" sz="1600" b="1" i="1" u="none" strike="noStrike" kern="1200" cap="none" spc="0" normalizeH="0" baseline="0">
                <a:ln>
                  <a:noFill/>
                </a:ln>
                <a:solidFill>
                  <a:srgbClr val="3E9B6E"/>
                </a:solidFill>
                <a:effectLst/>
                <a:uLnTx/>
                <a:uFillTx/>
                <a:latin typeface="Arial"/>
                <a:ea typeface="+mn-ea"/>
                <a:cs typeface="Arial"/>
              </a:rPr>
              <a:t>Health Systems Strategy</a:t>
            </a:r>
            <a:r>
              <a:rPr kumimoji="0" lang="fr-fr" sz="1600" b="1" i="0" u="none" strike="noStrike" kern="1200" cap="none" spc="0" normalizeH="0" baseline="0">
                <a:ln>
                  <a:noFill/>
                </a:ln>
                <a:solidFill>
                  <a:srgbClr val="3E9B6E"/>
                </a:solidFill>
                <a:effectLst/>
                <a:uLnTx/>
                <a:uFillTx/>
                <a:latin typeface="Arial"/>
                <a:ea typeface="+mn-ea"/>
                <a:cs typeface="Arial"/>
              </a:rPr>
              <a:t>) de l’Alliance est en cours d’élaboration</a:t>
            </a:r>
            <a:br>
              <a:rPr kumimoji="0" lang="fr-fr" b="1" i="0" u="none" strike="noStrike" kern="1200" cap="none" spc="0" normalizeH="0" baseline="0">
                <a:ln>
                  <a:noFill/>
                </a:ln>
                <a:solidFill>
                  <a:srgbClr val="FFFFFF"/>
                </a:solidFill>
                <a:effectLst/>
                <a:uLnTx/>
                <a:uFillTx/>
                <a:latin typeface="Arial" panose="020B0604020202020204" pitchFamily="34" charset="0"/>
                <a:ea typeface="+mn-ea"/>
                <a:cs typeface="Arial" panose="020B0604020202020204" pitchFamily="34" charset="0"/>
              </a:rPr>
            </a:br>
            <a:br>
              <a:rPr kumimoji="0" lang="fr-fr" b="1" i="0" u="none" strike="noStrike" kern="1200" cap="none" spc="0" normalizeH="0" baseline="0">
                <a:ln>
                  <a:noFill/>
                </a:ln>
                <a:solidFill>
                  <a:srgbClr val="FFFFFF"/>
                </a:solidFill>
                <a:effectLst/>
                <a:uLnTx/>
                <a:uFillTx/>
                <a:latin typeface="Arial" panose="020B0604020202020204" pitchFamily="34" charset="0"/>
                <a:ea typeface="+mn-ea"/>
                <a:cs typeface="Arial" panose="020B0604020202020204" pitchFamily="34" charset="0"/>
              </a:rPr>
            </a:br>
            <a:r>
              <a:rPr kumimoji="0" lang="fr-fr" sz="1400" b="0" i="1" u="none" strike="noStrike" kern="1200" cap="none" spc="0" normalizeH="0" baseline="0">
                <a:ln>
                  <a:noFill/>
                </a:ln>
                <a:solidFill>
                  <a:srgbClr val="3E9B6E"/>
                </a:solidFill>
                <a:effectLst/>
                <a:uLnTx/>
                <a:uFillTx/>
                <a:latin typeface="Arial"/>
                <a:ea typeface="+mn-ea"/>
                <a:cs typeface="Arial"/>
              </a:rPr>
              <a:t>Elle sera soumise à la décision du Conseil d’administration en décembre 2024</a:t>
            </a:r>
            <a:endParaRPr kumimoji="0" lang="fr-fr" sz="1400" b="0" i="1" u="none" strike="noStrike" kern="1200" cap="none" spc="0" normalizeH="0" baseline="0" noProof="0">
              <a:ln>
                <a:noFill/>
              </a:ln>
              <a:solidFill>
                <a:srgbClr val="3E9B6E"/>
              </a:solidFill>
              <a:effectLst/>
              <a:uLnTx/>
              <a:uFillTx/>
              <a:latin typeface="Arial" panose="020B0604020202020204" pitchFamily="34" charset="0"/>
              <a:ea typeface="+mn-ea"/>
              <a:cs typeface="Arial" panose="020B0604020202020204" pitchFamily="34" charset="0"/>
            </a:endParaRPr>
          </a:p>
        </p:txBody>
      </p:sp>
      <p:graphicFrame>
        <p:nvGraphicFramePr>
          <p:cNvPr id="20" name="Table 19">
            <a:extLst>
              <a:ext uri="{FF2B5EF4-FFF2-40B4-BE49-F238E27FC236}">
                <a16:creationId xmlns:a16="http://schemas.microsoft.com/office/drawing/2014/main" id="{299E918F-2A92-4A9C-DE60-3E6D1AEA2D2F}"/>
              </a:ext>
            </a:extLst>
          </p:cNvPr>
          <p:cNvGraphicFramePr>
            <a:graphicFrameLocks noGrp="1"/>
          </p:cNvGraphicFramePr>
          <p:nvPr>
            <p:extLst>
              <p:ext uri="{D42A27DB-BD31-4B8C-83A1-F6EECF244321}">
                <p14:modId xmlns:p14="http://schemas.microsoft.com/office/powerpoint/2010/main" val="2056847826"/>
              </p:ext>
            </p:extLst>
          </p:nvPr>
        </p:nvGraphicFramePr>
        <p:xfrm>
          <a:off x="3988495" y="1772937"/>
          <a:ext cx="7753566" cy="4156237"/>
        </p:xfrm>
        <a:graphic>
          <a:graphicData uri="http://schemas.openxmlformats.org/drawingml/2006/table">
            <a:tbl>
              <a:tblPr firstRow="1" bandRow="1">
                <a:tableStyleId>{5C22544A-7EE6-4342-B048-85BDC9FD1C3A}</a:tableStyleId>
              </a:tblPr>
              <a:tblGrid>
                <a:gridCol w="7753566">
                  <a:extLst>
                    <a:ext uri="{9D8B030D-6E8A-4147-A177-3AD203B41FA5}">
                      <a16:colId xmlns:a16="http://schemas.microsoft.com/office/drawing/2014/main" val="1320966417"/>
                    </a:ext>
                  </a:extLst>
                </a:gridCol>
              </a:tblGrid>
              <a:tr h="1024935">
                <a:tc>
                  <a:txBody>
                    <a:bodyPr/>
                    <a:lstStyle/>
                    <a:p>
                      <a:pPr marL="0" marR="0" lvl="0" indent="0" algn="l" rtl="0" eaLnBrk="1" fontAlgn="auto" latinLnBrk="0" hangingPunct="1">
                        <a:lnSpc>
                          <a:spcPct val="100000"/>
                        </a:lnSpc>
                        <a:spcBef>
                          <a:spcPts val="0"/>
                        </a:spcBef>
                        <a:spcAft>
                          <a:spcPts val="0"/>
                        </a:spcAft>
                        <a:buClrTx/>
                        <a:buSzTx/>
                        <a:buFontTx/>
                        <a:buNone/>
                      </a:pPr>
                      <a:r>
                        <a:rPr lang="fr-fr" sz="1800" b="1" i="0" u="none" baseline="0">
                          <a:solidFill>
                            <a:schemeClr val="tx2"/>
                          </a:solidFill>
                          <a:latin typeface="Arial"/>
                          <a:ea typeface="Arial"/>
                          <a:cs typeface="Arial"/>
                        </a:rPr>
                        <a:t>Compréhension / alignement insuffisant(e) sur</a:t>
                      </a:r>
                      <a:r>
                        <a:rPr lang="fr-fr" sz="1800" b="0" i="0" u="none" baseline="0">
                          <a:solidFill>
                            <a:schemeClr val="tx2"/>
                          </a:solidFill>
                          <a:latin typeface="Arial"/>
                          <a:ea typeface="Arial"/>
                          <a:cs typeface="Arial"/>
                        </a:rPr>
                        <a:t> </a:t>
                      </a:r>
                      <a:r>
                        <a:rPr lang="fr-fr" sz="1800" b="1" i="0" u="none" baseline="0">
                          <a:solidFill>
                            <a:schemeClr val="tx2"/>
                          </a:solidFill>
                          <a:latin typeface="Arial"/>
                          <a:ea typeface="Arial"/>
                          <a:cs typeface="Arial"/>
                        </a:rPr>
                        <a:t>l’objectif</a:t>
                      </a:r>
                      <a:r>
                        <a:rPr lang="fr-fr" sz="1800" b="0" i="0" u="none" baseline="0">
                          <a:solidFill>
                            <a:schemeClr val="tx1"/>
                          </a:solidFill>
                          <a:latin typeface="Arial"/>
                          <a:ea typeface="Arial"/>
                          <a:cs typeface="Arial"/>
                        </a:rPr>
                        <a:t>, l’avantage comparatif et les résultats attendus des investissements de Gavi dans les systèmes de santé </a:t>
                      </a:r>
                    </a:p>
                  </a:txBody>
                  <a:tcPr anchor="ctr">
                    <a:lnL w="12700" cmpd="sng">
                      <a:noFill/>
                    </a:lnL>
                    <a:lnR w="6350" cap="flat" cmpd="sng" algn="ctr">
                      <a:solidFill>
                        <a:schemeClr val="bg1">
                          <a:lumMod val="85000"/>
                        </a:schemeClr>
                      </a:solidFill>
                      <a:prstDash val="sysDash"/>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solidFill>
                      <a:srgbClr val="BEDEFF">
                        <a:alpha val="27059"/>
                      </a:srgbClr>
                    </a:solidFill>
                  </a:tcPr>
                </a:tc>
                <a:extLst>
                  <a:ext uri="{0D108BD9-81ED-4DB2-BD59-A6C34878D82A}">
                    <a16:rowId xmlns:a16="http://schemas.microsoft.com/office/drawing/2014/main" val="2805552063"/>
                  </a:ext>
                </a:extLst>
              </a:tr>
              <a:tr h="7884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baseline="0">
                          <a:solidFill>
                            <a:schemeClr val="tx1"/>
                          </a:solidFill>
                          <a:latin typeface="Arial"/>
                          <a:ea typeface="Arial"/>
                          <a:cs typeface="Arial"/>
                        </a:rPr>
                        <a:t>Manque de clarté sur </a:t>
                      </a:r>
                      <a:r>
                        <a:rPr lang="fr-fr" sz="1800" b="1" i="0" u="none" baseline="0">
                          <a:solidFill>
                            <a:schemeClr val="accent2"/>
                          </a:solidFill>
                          <a:latin typeface="Arial"/>
                          <a:ea typeface="Arial"/>
                          <a:cs typeface="Arial"/>
                        </a:rPr>
                        <a:t>la manière dont les leviers de financement de Gavi et les capacités du Secrétariat et de l’Alliance s’alignent </a:t>
                      </a:r>
                      <a:r>
                        <a:rPr lang="fr-fr" sz="1800" b="0" i="0" u="none" baseline="0">
                          <a:solidFill>
                            <a:schemeClr val="tx1"/>
                          </a:solidFill>
                          <a:latin typeface="Arial"/>
                          <a:ea typeface="Arial"/>
                          <a:cs typeface="Arial"/>
                        </a:rPr>
                        <a:t>pour atteindre les objectifs de Gavi 6.0 </a:t>
                      </a:r>
                    </a:p>
                  </a:txBody>
                  <a:tcPr anchor="ctr">
                    <a:lnL w="12700" cmpd="sng">
                      <a:noFill/>
                    </a:lnL>
                    <a:lnR w="6350" cap="flat" cmpd="sng" algn="ctr">
                      <a:solidFill>
                        <a:schemeClr val="bg1">
                          <a:lumMod val="85000"/>
                        </a:schemeClr>
                      </a:solidFill>
                      <a:prstDash val="sysDash"/>
                      <a:round/>
                      <a:headEnd type="none" w="med" len="med"/>
                      <a:tailEnd type="none" w="med" len="med"/>
                    </a:ln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solidFill>
                      <a:srgbClr val="D5EEE2">
                        <a:alpha val="21176"/>
                      </a:srgbClr>
                    </a:solidFill>
                  </a:tcPr>
                </a:tc>
                <a:extLst>
                  <a:ext uri="{0D108BD9-81ED-4DB2-BD59-A6C34878D82A}">
                    <a16:rowId xmlns:a16="http://schemas.microsoft.com/office/drawing/2014/main" val="855349996"/>
                  </a:ext>
                </a:extLst>
              </a:tr>
              <a:tr h="788411">
                <a:tc>
                  <a:txBody>
                    <a:bodyPr/>
                    <a:lstStyle/>
                    <a:p>
                      <a:pPr marL="0" marR="0" lvl="0" indent="0" algn="l" rtl="0" eaLnBrk="1" fontAlgn="auto" latinLnBrk="0" hangingPunct="1">
                        <a:lnSpc>
                          <a:spcPct val="100000"/>
                        </a:lnSpc>
                        <a:spcBef>
                          <a:spcPts val="0"/>
                        </a:spcBef>
                        <a:spcAft>
                          <a:spcPts val="0"/>
                        </a:spcAft>
                        <a:buClrTx/>
                        <a:buSzTx/>
                        <a:buFontTx/>
                        <a:buNone/>
                      </a:pPr>
                      <a:r>
                        <a:rPr lang="fr-fr" sz="1800" b="1" i="0" u="none" kern="1200" baseline="0" dirty="0">
                          <a:solidFill>
                            <a:schemeClr val="accent2"/>
                          </a:solidFill>
                          <a:latin typeface="Arial"/>
                          <a:ea typeface="Arial"/>
                          <a:cs typeface="Arial"/>
                        </a:rPr>
                        <a:t>Des processus beaucoup trop complexes et des coûts de transaction beaucoup </a:t>
                      </a:r>
                      <a:r>
                        <a:rPr lang="fr-fr" sz="1800" b="1" i="0" u="none" baseline="0" dirty="0">
                          <a:solidFill>
                            <a:schemeClr val="accent2"/>
                          </a:solidFill>
                          <a:latin typeface="Arial"/>
                          <a:ea typeface="Arial"/>
                          <a:cs typeface="Arial"/>
                        </a:rPr>
                        <a:t>trop élevés pour les pays </a:t>
                      </a:r>
                      <a:endParaRPr lang="fr-fr" sz="1800" b="0" dirty="0">
                        <a:solidFill>
                          <a:schemeClr val="tx1"/>
                        </a:solidFill>
                        <a:latin typeface="Arial"/>
                        <a:cs typeface="Arial"/>
                      </a:endParaRPr>
                    </a:p>
                  </a:txBody>
                  <a:tcPr anchor="ctr">
                    <a:lnL w="12700" cmpd="sng">
                      <a:noFill/>
                    </a:lnL>
                    <a:lnR w="6350" cap="flat" cmpd="sng" algn="ctr">
                      <a:solidFill>
                        <a:schemeClr val="bg1">
                          <a:lumMod val="85000"/>
                        </a:schemeClr>
                      </a:solidFill>
                      <a:prstDash val="sysDash"/>
                      <a:round/>
                      <a:headEnd type="none" w="med" len="med"/>
                      <a:tailEnd type="none" w="med" len="med"/>
                    </a:ln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solidFill>
                      <a:srgbClr val="D5EEE2">
                        <a:alpha val="21176"/>
                      </a:srgbClr>
                    </a:solidFill>
                  </a:tcPr>
                </a:tc>
                <a:extLst>
                  <a:ext uri="{0D108BD9-81ED-4DB2-BD59-A6C34878D82A}">
                    <a16:rowId xmlns:a16="http://schemas.microsoft.com/office/drawing/2014/main" val="3397266254"/>
                  </a:ext>
                </a:extLst>
              </a:tr>
              <a:tr h="788411">
                <a:tc>
                  <a:txBody>
                    <a:bodyPr/>
                    <a:lstStyle/>
                    <a:p>
                      <a:pPr marL="0" marR="0" lvl="0" indent="0" algn="l" rtl="0" eaLnBrk="1" fontAlgn="auto" latinLnBrk="0" hangingPunct="1">
                        <a:lnSpc>
                          <a:spcPct val="100000"/>
                        </a:lnSpc>
                        <a:spcBef>
                          <a:spcPts val="0"/>
                        </a:spcBef>
                        <a:spcAft>
                          <a:spcPts val="0"/>
                        </a:spcAft>
                        <a:buClrTx/>
                        <a:buSzTx/>
                        <a:buFontTx/>
                        <a:buNone/>
                      </a:pPr>
                      <a:r>
                        <a:rPr lang="fr-fr" sz="1800" b="0" i="0" u="none" baseline="0">
                          <a:solidFill>
                            <a:schemeClr val="accent2"/>
                          </a:solidFill>
                          <a:latin typeface="Arial"/>
                          <a:ea typeface="Arial"/>
                          <a:cs typeface="Arial"/>
                        </a:rPr>
                        <a:t>Un </a:t>
                      </a:r>
                      <a:r>
                        <a:rPr lang="fr-fr" sz="1800" b="1" i="0" u="none" baseline="0">
                          <a:solidFill>
                            <a:schemeClr val="accent2"/>
                          </a:solidFill>
                          <a:latin typeface="Arial"/>
                          <a:ea typeface="Arial"/>
                          <a:cs typeface="Arial"/>
                        </a:rPr>
                        <a:t>alignement inadéquat </a:t>
                      </a:r>
                      <a:r>
                        <a:rPr lang="fr-fr" sz="1800" b="0" i="0" u="none" baseline="0">
                          <a:solidFill>
                            <a:schemeClr val="tx1"/>
                          </a:solidFill>
                          <a:latin typeface="Arial"/>
                          <a:ea typeface="Arial"/>
                          <a:cs typeface="Arial"/>
                        </a:rPr>
                        <a:t>du soutien de Gavi aux systèmes de santé avec d’autres programmes / partenaires </a:t>
                      </a:r>
                    </a:p>
                  </a:txBody>
                  <a:tcPr anchor="ctr">
                    <a:lnL w="12700" cmpd="sng">
                      <a:noFill/>
                    </a:lnL>
                    <a:lnR w="6350" cap="flat" cmpd="sng" algn="ctr">
                      <a:solidFill>
                        <a:schemeClr val="bg1">
                          <a:lumMod val="85000"/>
                        </a:schemeClr>
                      </a:solidFill>
                      <a:prstDash val="sysDash"/>
                      <a:round/>
                      <a:headEnd type="none" w="med" len="med"/>
                      <a:tailEnd type="none" w="med" len="med"/>
                    </a:ln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lnTlToBr w="12700" cmpd="sng">
                      <a:noFill/>
                      <a:prstDash val="solid"/>
                    </a:lnTlToBr>
                    <a:lnBlToTr w="12700" cmpd="sng">
                      <a:noFill/>
                      <a:prstDash val="solid"/>
                    </a:lnBlToTr>
                    <a:solidFill>
                      <a:srgbClr val="F6FBF9"/>
                    </a:solidFill>
                  </a:tcPr>
                </a:tc>
                <a:extLst>
                  <a:ext uri="{0D108BD9-81ED-4DB2-BD59-A6C34878D82A}">
                    <a16:rowId xmlns:a16="http://schemas.microsoft.com/office/drawing/2014/main" val="2883781834"/>
                  </a:ext>
                </a:extLst>
              </a:tr>
              <a:tr h="608146">
                <a:tc>
                  <a:txBody>
                    <a:bodyPr/>
                    <a:lstStyle/>
                    <a:p>
                      <a:pPr marL="0" marR="0" lvl="0" indent="0" algn="l" rtl="0" eaLnBrk="1" fontAlgn="auto" latinLnBrk="0" hangingPunct="1">
                        <a:lnSpc>
                          <a:spcPct val="100000"/>
                        </a:lnSpc>
                        <a:spcBef>
                          <a:spcPts val="0"/>
                        </a:spcBef>
                        <a:spcAft>
                          <a:spcPts val="0"/>
                        </a:spcAft>
                        <a:buClrTx/>
                        <a:buSzTx/>
                        <a:buFontTx/>
                        <a:buNone/>
                      </a:pPr>
                      <a:r>
                        <a:rPr lang="fr-fr" sz="1800" b="0" i="0" u="none" baseline="0" dirty="0">
                          <a:solidFill>
                            <a:schemeClr val="accent5"/>
                          </a:solidFill>
                          <a:latin typeface="Arial"/>
                          <a:ea typeface="Arial"/>
                          <a:cs typeface="Arial"/>
                        </a:rPr>
                        <a:t>Une </a:t>
                      </a:r>
                      <a:r>
                        <a:rPr lang="fr-fr" sz="1800" b="1" i="0" u="none" baseline="0" dirty="0">
                          <a:solidFill>
                            <a:schemeClr val="accent5"/>
                          </a:solidFill>
                          <a:latin typeface="Arial"/>
                          <a:ea typeface="Arial"/>
                          <a:cs typeface="Arial"/>
                        </a:rPr>
                        <a:t>mesure inadéquate</a:t>
                      </a:r>
                      <a:r>
                        <a:rPr lang="fr-fr" sz="1800" b="0" i="0" u="none" baseline="0" dirty="0">
                          <a:solidFill>
                            <a:schemeClr val="tx1"/>
                          </a:solidFill>
                          <a:latin typeface="Arial"/>
                          <a:ea typeface="Arial"/>
                          <a:cs typeface="Arial"/>
                        </a:rPr>
                        <a:t> des résultats et de l’impact des investissements de Gavi dans les systèmes de santé</a:t>
                      </a:r>
                    </a:p>
                  </a:txBody>
                  <a:tcPr anchor="ctr">
                    <a:lnL w="12700" cmpd="sng">
                      <a:noFill/>
                    </a:lnL>
                    <a:lnR w="6350" cap="flat" cmpd="sng" algn="ctr">
                      <a:solidFill>
                        <a:schemeClr val="bg1">
                          <a:lumMod val="85000"/>
                        </a:schemeClr>
                      </a:solidFill>
                      <a:prstDash val="sysDash"/>
                      <a:round/>
                      <a:headEnd type="none" w="med" len="med"/>
                      <a:tailEnd type="none" w="med" len="med"/>
                    </a:lnR>
                    <a:lnT w="6350" cap="flat" cmpd="sng" algn="ctr">
                      <a:solidFill>
                        <a:schemeClr val="bg1">
                          <a:lumMod val="85000"/>
                        </a:schemeClr>
                      </a:solidFill>
                      <a:prstDash val="sysDash"/>
                      <a:round/>
                      <a:headEnd type="none" w="med" len="med"/>
                      <a:tailEnd type="none" w="med" len="med"/>
                    </a:lnT>
                    <a:lnB w="12700" cmpd="sng">
                      <a:noFill/>
                    </a:lnB>
                    <a:lnTlToBr w="12700" cmpd="sng">
                      <a:noFill/>
                      <a:prstDash val="solid"/>
                    </a:lnTlToBr>
                    <a:lnBlToTr w="12700" cmpd="sng">
                      <a:noFill/>
                      <a:prstDash val="solid"/>
                    </a:lnBlToTr>
                    <a:solidFill>
                      <a:srgbClr val="FFFAF2"/>
                    </a:solidFill>
                  </a:tcPr>
                </a:tc>
                <a:extLst>
                  <a:ext uri="{0D108BD9-81ED-4DB2-BD59-A6C34878D82A}">
                    <a16:rowId xmlns:a16="http://schemas.microsoft.com/office/drawing/2014/main" val="2435830656"/>
                  </a:ext>
                </a:extLst>
              </a:tr>
            </a:tbl>
          </a:graphicData>
        </a:graphic>
      </p:graphicFrame>
      <p:sp>
        <p:nvSpPr>
          <p:cNvPr id="21" name="TextBox 20">
            <a:extLst>
              <a:ext uri="{FF2B5EF4-FFF2-40B4-BE49-F238E27FC236}">
                <a16:creationId xmlns:a16="http://schemas.microsoft.com/office/drawing/2014/main" id="{8A3DF012-F9AE-7755-1EB6-199848614F9A}"/>
              </a:ext>
            </a:extLst>
          </p:cNvPr>
          <p:cNvSpPr txBox="1"/>
          <p:nvPr/>
        </p:nvSpPr>
        <p:spPr>
          <a:xfrm rot="16200000">
            <a:off x="3103172" y="2203374"/>
            <a:ext cx="113787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a:ln>
                  <a:noFill/>
                </a:ln>
                <a:solidFill>
                  <a:srgbClr val="005CB9"/>
                </a:solidFill>
                <a:effectLst/>
                <a:uLnTx/>
                <a:uFillTx/>
                <a:latin typeface="Arial" panose="020B0604020202020204" pitchFamily="34" charset="0"/>
                <a:ea typeface="+mn-ea"/>
                <a:cs typeface="Arial" panose="020B0604020202020204" pitchFamily="34" charset="0"/>
              </a:rPr>
              <a:t>Le « quoi »</a:t>
            </a:r>
          </a:p>
        </p:txBody>
      </p:sp>
      <p:cxnSp>
        <p:nvCxnSpPr>
          <p:cNvPr id="22" name="Straight Arrow Connector 21">
            <a:extLst>
              <a:ext uri="{FF2B5EF4-FFF2-40B4-BE49-F238E27FC236}">
                <a16:creationId xmlns:a16="http://schemas.microsoft.com/office/drawing/2014/main" id="{9E6EC15A-A994-CCEB-B760-C79B950F9175}"/>
              </a:ext>
            </a:extLst>
          </p:cNvPr>
          <p:cNvCxnSpPr>
            <a:cxnSpLocks/>
          </p:cNvCxnSpPr>
          <p:nvPr/>
        </p:nvCxnSpPr>
        <p:spPr>
          <a:xfrm flipV="1">
            <a:off x="3682044" y="2941182"/>
            <a:ext cx="0" cy="210286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4211B5B-904E-E1C1-8F2E-C46B05162EAB}"/>
              </a:ext>
            </a:extLst>
          </p:cNvPr>
          <p:cNvSpPr txBox="1"/>
          <p:nvPr/>
        </p:nvSpPr>
        <p:spPr>
          <a:xfrm rot="16200000">
            <a:off x="3170169" y="3481282"/>
            <a:ext cx="1056796" cy="64633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a:ln>
                  <a:noFill/>
                </a:ln>
                <a:solidFill>
                  <a:srgbClr val="3E9B6E"/>
                </a:solidFill>
                <a:effectLst/>
                <a:uLnTx/>
                <a:uFillTx/>
                <a:latin typeface="Arial" panose="020B0604020202020204" pitchFamily="34" charset="0"/>
                <a:ea typeface="+mn-ea"/>
                <a:cs typeface="Arial" panose="020B0604020202020204" pitchFamily="34" charset="0"/>
              </a:rPr>
              <a:t>Le « comment »</a:t>
            </a:r>
          </a:p>
        </p:txBody>
      </p:sp>
      <p:sp>
        <p:nvSpPr>
          <p:cNvPr id="35" name="TextBox 34">
            <a:extLst>
              <a:ext uri="{FF2B5EF4-FFF2-40B4-BE49-F238E27FC236}">
                <a16:creationId xmlns:a16="http://schemas.microsoft.com/office/drawing/2014/main" id="{D23E2227-C6E2-5828-0275-C36F7197047C}"/>
              </a:ext>
            </a:extLst>
          </p:cNvPr>
          <p:cNvSpPr txBox="1"/>
          <p:nvPr/>
        </p:nvSpPr>
        <p:spPr>
          <a:xfrm>
            <a:off x="3960489" y="1330341"/>
            <a:ext cx="778157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a:ln>
                  <a:noFill/>
                </a:ln>
                <a:solidFill>
                  <a:srgbClr val="00A1DF"/>
                </a:solidFill>
                <a:effectLst/>
                <a:uLnTx/>
                <a:uFillTx/>
                <a:latin typeface="Arial" panose="020B0604020202020204" pitchFamily="34" charset="0"/>
                <a:ea typeface="+mn-ea"/>
                <a:cs typeface="Arial" panose="020B0604020202020204" pitchFamily="34" charset="0"/>
              </a:rPr>
              <a:t>Énoncés relatifs au principal problème</a:t>
            </a:r>
          </a:p>
        </p:txBody>
      </p:sp>
      <p:cxnSp>
        <p:nvCxnSpPr>
          <p:cNvPr id="36" name="Straight Connector 35">
            <a:extLst>
              <a:ext uri="{FF2B5EF4-FFF2-40B4-BE49-F238E27FC236}">
                <a16:creationId xmlns:a16="http://schemas.microsoft.com/office/drawing/2014/main" id="{ED33BBEF-AF1A-5BAF-2670-753F30D594BD}"/>
              </a:ext>
            </a:extLst>
          </p:cNvPr>
          <p:cNvCxnSpPr>
            <a:cxnSpLocks/>
          </p:cNvCxnSpPr>
          <p:nvPr/>
        </p:nvCxnSpPr>
        <p:spPr>
          <a:xfrm>
            <a:off x="3848168" y="1729798"/>
            <a:ext cx="7781571" cy="0"/>
          </a:xfrm>
          <a:prstGeom prst="line">
            <a:avLst/>
          </a:prstGeom>
          <a:ln w="9525">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9" name="Freeform 16">
            <a:extLst>
              <a:ext uri="{FF2B5EF4-FFF2-40B4-BE49-F238E27FC236}">
                <a16:creationId xmlns:a16="http://schemas.microsoft.com/office/drawing/2014/main" id="{5ACA5C36-ADD2-7DED-A4D5-60F338A7D8A5}"/>
              </a:ext>
            </a:extLst>
          </p:cNvPr>
          <p:cNvSpPr>
            <a:spLocks noEditPoints="1"/>
          </p:cNvSpPr>
          <p:nvPr/>
        </p:nvSpPr>
        <p:spPr bwMode="auto">
          <a:xfrm>
            <a:off x="2836362" y="3389303"/>
            <a:ext cx="539232" cy="534855"/>
          </a:xfrm>
          <a:custGeom>
            <a:avLst/>
            <a:gdLst>
              <a:gd name="T0" fmla="*/ 173 w 345"/>
              <a:gd name="T1" fmla="*/ 0 h 345"/>
              <a:gd name="T2" fmla="*/ 0 w 345"/>
              <a:gd name="T3" fmla="*/ 173 h 345"/>
              <a:gd name="T4" fmla="*/ 173 w 345"/>
              <a:gd name="T5" fmla="*/ 345 h 345"/>
              <a:gd name="T6" fmla="*/ 345 w 345"/>
              <a:gd name="T7" fmla="*/ 173 h 345"/>
              <a:gd name="T8" fmla="*/ 173 w 345"/>
              <a:gd name="T9" fmla="*/ 0 h 345"/>
              <a:gd name="T10" fmla="*/ 279 w 345"/>
              <a:gd name="T11" fmla="*/ 186 h 345"/>
              <a:gd name="T12" fmla="*/ 187 w 345"/>
              <a:gd name="T13" fmla="*/ 277 h 345"/>
              <a:gd name="T14" fmla="*/ 161 w 345"/>
              <a:gd name="T15" fmla="*/ 277 h 345"/>
              <a:gd name="T16" fmla="*/ 155 w 345"/>
              <a:gd name="T17" fmla="*/ 264 h 345"/>
              <a:gd name="T18" fmla="*/ 161 w 345"/>
              <a:gd name="T19" fmla="*/ 251 h 345"/>
              <a:gd name="T20" fmla="*/ 221 w 345"/>
              <a:gd name="T21" fmla="*/ 191 h 345"/>
              <a:gd name="T22" fmla="*/ 59 w 345"/>
              <a:gd name="T23" fmla="*/ 191 h 345"/>
              <a:gd name="T24" fmla="*/ 41 w 345"/>
              <a:gd name="T25" fmla="*/ 173 h 345"/>
              <a:gd name="T26" fmla="*/ 59 w 345"/>
              <a:gd name="T27" fmla="*/ 154 h 345"/>
              <a:gd name="T28" fmla="*/ 221 w 345"/>
              <a:gd name="T29" fmla="*/ 154 h 345"/>
              <a:gd name="T30" fmla="*/ 161 w 345"/>
              <a:gd name="T31" fmla="*/ 95 h 345"/>
              <a:gd name="T32" fmla="*/ 155 w 345"/>
              <a:gd name="T33" fmla="*/ 82 h 345"/>
              <a:gd name="T34" fmla="*/ 161 w 345"/>
              <a:gd name="T35" fmla="*/ 68 h 345"/>
              <a:gd name="T36" fmla="*/ 174 w 345"/>
              <a:gd name="T37" fmla="*/ 63 h 345"/>
              <a:gd name="T38" fmla="*/ 187 w 345"/>
              <a:gd name="T39" fmla="*/ 68 h 345"/>
              <a:gd name="T40" fmla="*/ 279 w 345"/>
              <a:gd name="T41" fmla="*/ 160 h 345"/>
              <a:gd name="T42" fmla="*/ 284 w 345"/>
              <a:gd name="T43" fmla="*/ 173 h 345"/>
              <a:gd name="T44" fmla="*/ 279 w 345"/>
              <a:gd name="T45" fmla="*/ 18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5" h="345">
                <a:moveTo>
                  <a:pt x="173" y="0"/>
                </a:moveTo>
                <a:cubicBezTo>
                  <a:pt x="77" y="0"/>
                  <a:pt x="0" y="77"/>
                  <a:pt x="0" y="173"/>
                </a:cubicBezTo>
                <a:cubicBezTo>
                  <a:pt x="0" y="268"/>
                  <a:pt x="77" y="345"/>
                  <a:pt x="173" y="345"/>
                </a:cubicBezTo>
                <a:cubicBezTo>
                  <a:pt x="268" y="345"/>
                  <a:pt x="345" y="268"/>
                  <a:pt x="345" y="173"/>
                </a:cubicBezTo>
                <a:cubicBezTo>
                  <a:pt x="345" y="77"/>
                  <a:pt x="268" y="0"/>
                  <a:pt x="173" y="0"/>
                </a:cubicBezTo>
                <a:close/>
                <a:moveTo>
                  <a:pt x="279" y="186"/>
                </a:moveTo>
                <a:cubicBezTo>
                  <a:pt x="187" y="277"/>
                  <a:pt x="187" y="277"/>
                  <a:pt x="187" y="277"/>
                </a:cubicBezTo>
                <a:cubicBezTo>
                  <a:pt x="180" y="284"/>
                  <a:pt x="168" y="284"/>
                  <a:pt x="161" y="277"/>
                </a:cubicBezTo>
                <a:cubicBezTo>
                  <a:pt x="157" y="273"/>
                  <a:pt x="155" y="269"/>
                  <a:pt x="155" y="264"/>
                </a:cubicBezTo>
                <a:cubicBezTo>
                  <a:pt x="155" y="259"/>
                  <a:pt x="157" y="254"/>
                  <a:pt x="161" y="251"/>
                </a:cubicBezTo>
                <a:cubicBezTo>
                  <a:pt x="161" y="251"/>
                  <a:pt x="213" y="198"/>
                  <a:pt x="221" y="191"/>
                </a:cubicBezTo>
                <a:cubicBezTo>
                  <a:pt x="210" y="191"/>
                  <a:pt x="59" y="191"/>
                  <a:pt x="59" y="191"/>
                </a:cubicBezTo>
                <a:cubicBezTo>
                  <a:pt x="49" y="191"/>
                  <a:pt x="41" y="183"/>
                  <a:pt x="41" y="173"/>
                </a:cubicBezTo>
                <a:cubicBezTo>
                  <a:pt x="41" y="162"/>
                  <a:pt x="49" y="154"/>
                  <a:pt x="59" y="154"/>
                </a:cubicBezTo>
                <a:cubicBezTo>
                  <a:pt x="59" y="154"/>
                  <a:pt x="210" y="154"/>
                  <a:pt x="221" y="154"/>
                </a:cubicBezTo>
                <a:cubicBezTo>
                  <a:pt x="207" y="140"/>
                  <a:pt x="161" y="95"/>
                  <a:pt x="161" y="95"/>
                </a:cubicBezTo>
                <a:cubicBezTo>
                  <a:pt x="157" y="91"/>
                  <a:pt x="155" y="86"/>
                  <a:pt x="155" y="82"/>
                </a:cubicBezTo>
                <a:cubicBezTo>
                  <a:pt x="155" y="77"/>
                  <a:pt x="157" y="72"/>
                  <a:pt x="161" y="68"/>
                </a:cubicBezTo>
                <a:cubicBezTo>
                  <a:pt x="164" y="65"/>
                  <a:pt x="169" y="63"/>
                  <a:pt x="174" y="63"/>
                </a:cubicBezTo>
                <a:cubicBezTo>
                  <a:pt x="179" y="63"/>
                  <a:pt x="183" y="65"/>
                  <a:pt x="187" y="68"/>
                </a:cubicBezTo>
                <a:cubicBezTo>
                  <a:pt x="279" y="160"/>
                  <a:pt x="279" y="160"/>
                  <a:pt x="279" y="160"/>
                </a:cubicBezTo>
                <a:cubicBezTo>
                  <a:pt x="282" y="163"/>
                  <a:pt x="284" y="168"/>
                  <a:pt x="284" y="173"/>
                </a:cubicBezTo>
                <a:cubicBezTo>
                  <a:pt x="284" y="178"/>
                  <a:pt x="282" y="182"/>
                  <a:pt x="279" y="18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50E1DF5-9BD1-8009-8E67-4C48288357CD}"/>
              </a:ext>
            </a:extLst>
          </p:cNvPr>
          <p:cNvSpPr txBox="1"/>
          <p:nvPr/>
        </p:nvSpPr>
        <p:spPr>
          <a:xfrm rot="16200000">
            <a:off x="3209555" y="5375754"/>
            <a:ext cx="91452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a:ln>
                  <a:noFill/>
                </a:ln>
                <a:solidFill>
                  <a:srgbClr val="F8A623"/>
                </a:solidFill>
                <a:effectLst/>
                <a:uLnTx/>
                <a:uFillTx/>
                <a:latin typeface="Arial" panose="020B0604020202020204" pitchFamily="34" charset="0"/>
                <a:ea typeface="+mn-ea"/>
                <a:cs typeface="Arial" panose="020B0604020202020204" pitchFamily="34" charset="0"/>
              </a:rPr>
              <a:t>Mesure</a:t>
            </a:r>
          </a:p>
        </p:txBody>
      </p:sp>
      <p:sp>
        <p:nvSpPr>
          <p:cNvPr id="10" name="Title 1">
            <a:extLst>
              <a:ext uri="{FF2B5EF4-FFF2-40B4-BE49-F238E27FC236}">
                <a16:creationId xmlns:a16="http://schemas.microsoft.com/office/drawing/2014/main" id="{82374A1A-E7F2-52E6-1245-00C7C576C15D}"/>
              </a:ext>
            </a:extLst>
          </p:cNvPr>
          <p:cNvSpPr txBox="1">
            <a:spLocks/>
          </p:cNvSpPr>
          <p:nvPr/>
        </p:nvSpPr>
        <p:spPr>
          <a:xfrm>
            <a:off x="515938" y="368332"/>
            <a:ext cx="11160125" cy="592778"/>
          </a:xfrm>
          <a:prstGeom prst="rect">
            <a:avLst/>
          </a:prstGeom>
        </p:spPr>
        <p:txBody>
          <a:bodyPr vert="horz">
            <a:noAutofit/>
          </a:bodyPr>
          <a:lstStyle>
            <a:lvl1pPr algn="l" defTabSz="914400" rtl="0" eaLnBrk="1" latinLnBrk="0" hangingPunct="1">
              <a:lnSpc>
                <a:spcPct val="90000"/>
              </a:lnSpc>
              <a:spcBef>
                <a:spcPct val="0"/>
              </a:spcBef>
              <a:buNone/>
              <a:defRPr sz="36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a:ln>
                  <a:noFill/>
                </a:ln>
                <a:solidFill>
                  <a:srgbClr val="005CB9"/>
                </a:solidFill>
                <a:effectLst/>
                <a:uLnTx/>
                <a:uFillTx/>
                <a:latin typeface="Arial"/>
                <a:ea typeface="+mj-ea"/>
                <a:cs typeface="Arial"/>
              </a:rPr>
              <a:t>Une stratégie relative aux systèmes de santé offre la possibilité de s’aligner avec les principales parties prenantes sur des objectifs de haut niveau et des changements opérationnels</a:t>
            </a:r>
            <a:endParaRPr kumimoji="0" lang="fr-fr" sz="2400" b="1" i="0" u="none" strike="noStrike" kern="1200" cap="none" spc="0" normalizeH="0" baseline="0" noProof="0">
              <a:ln>
                <a:noFill/>
              </a:ln>
              <a:solidFill>
                <a:srgbClr val="005CB9"/>
              </a:solidFill>
              <a:effectLst/>
              <a:uLnTx/>
              <a:uFillTx/>
              <a:latin typeface="Arial" panose="020B0604020202020204" pitchFamily="34" charset="0"/>
              <a:ea typeface="+mj-ea"/>
              <a:cs typeface="Arial" panose="020B0604020202020204" pitchFamily="34" charset="0"/>
            </a:endParaRPr>
          </a:p>
        </p:txBody>
      </p:sp>
      <p:sp>
        <p:nvSpPr>
          <p:cNvPr id="2" name="Footer Placeholder 2">
            <a:extLst>
              <a:ext uri="{FF2B5EF4-FFF2-40B4-BE49-F238E27FC236}">
                <a16:creationId xmlns:a16="http://schemas.microsoft.com/office/drawing/2014/main" id="{3548A94C-BC1E-3C4B-2C49-6555C43EDA5A}"/>
              </a:ext>
            </a:extLst>
          </p:cNvPr>
          <p:cNvSpPr>
            <a:spLocks noGrp="1"/>
          </p:cNvSpPr>
          <p:nvPr>
            <p:ph type="ftr" sz="quarter" idx="11"/>
          </p:nvPr>
        </p:nvSpPr>
        <p:spPr>
          <a:xfrm>
            <a:off x="777567" y="6353142"/>
            <a:ext cx="4114800" cy="136526"/>
          </a:xfrm>
        </p:spPr>
        <p:txBody>
          <a:bodyPr/>
          <a:lstStyle/>
          <a:p>
            <a:pPr algn="l" rtl="0"/>
            <a:r>
              <a:rPr lang="fr-fr" b="0" i="0" u="none" baseline="0">
                <a:latin typeface="Arial"/>
                <a:cs typeface="Arial"/>
              </a:rPr>
              <a:t>Cons</a:t>
            </a:r>
            <a:r>
              <a:rPr lang="fr-fr">
                <a:latin typeface="Arial"/>
                <a:cs typeface="Arial"/>
              </a:rPr>
              <a:t>ultation, Août 2024</a:t>
            </a:r>
            <a:r>
              <a:rPr lang="fr-fr" b="0" i="0" u="none" baseline="0">
                <a:latin typeface="Arial"/>
                <a:cs typeface="Arial"/>
              </a:rPr>
              <a:t> – Document confidentiel</a:t>
            </a:r>
            <a:endParaRPr lang="fr-fr" b="0" i="0" u="none" baseline="0"/>
          </a:p>
        </p:txBody>
      </p:sp>
      <p:sp>
        <p:nvSpPr>
          <p:cNvPr id="3" name="Slide Number Placeholder 6">
            <a:extLst>
              <a:ext uri="{FF2B5EF4-FFF2-40B4-BE49-F238E27FC236}">
                <a16:creationId xmlns:a16="http://schemas.microsoft.com/office/drawing/2014/main" id="{52776B27-B026-2BB2-55B5-EC1EA3525622}"/>
              </a:ext>
            </a:extLst>
          </p:cNvPr>
          <p:cNvSpPr>
            <a:spLocks noGrp="1"/>
          </p:cNvSpPr>
          <p:nvPr>
            <p:ph type="sldNum" sz="quarter" idx="12"/>
          </p:nvPr>
        </p:nvSpPr>
        <p:spPr>
          <a:xfrm>
            <a:off x="515939" y="6353143"/>
            <a:ext cx="261631" cy="136527"/>
          </a:xfrm>
        </p:spPr>
        <p:txBody>
          <a:bodyPr/>
          <a:lstStyle/>
          <a:p>
            <a:pPr algn="l" rtl="0"/>
            <a:fld id="{AB746B08-255A-2748-8A21-40BE94A17FD1}" type="slidenum">
              <a:rPr>
                <a:solidFill>
                  <a:schemeClr val="tx1">
                    <a:lumMod val="50000"/>
                    <a:lumOff val="50000"/>
                  </a:schemeClr>
                </a:solidFill>
              </a:rPr>
              <a:pPr algn="l" rtl="0"/>
              <a:t>5</a:t>
            </a:fld>
            <a:endParaRPr lang="fr-fr">
              <a:solidFill>
                <a:schemeClr val="tx1">
                  <a:lumMod val="50000"/>
                  <a:lumOff val="50000"/>
                </a:schemeClr>
              </a:solidFill>
            </a:endParaRPr>
          </a:p>
        </p:txBody>
      </p:sp>
    </p:spTree>
    <p:extLst>
      <p:ext uri="{BB962C8B-B14F-4D97-AF65-F5344CB8AC3E}">
        <p14:creationId xmlns:p14="http://schemas.microsoft.com/office/powerpoint/2010/main" val="2184703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DC4BFB-F136-7076-81BE-0B74E83D74E6}"/>
              </a:ext>
            </a:extLst>
          </p:cNvPr>
          <p:cNvSpPr>
            <a:spLocks noGrp="1"/>
          </p:cNvSpPr>
          <p:nvPr>
            <p:ph type="body" sz="quarter" idx="12"/>
          </p:nvPr>
        </p:nvSpPr>
        <p:spPr/>
        <p:txBody>
          <a:bodyPr>
            <a:normAutofit/>
          </a:bodyPr>
          <a:lstStyle/>
          <a:p>
            <a:pPr algn="ctr"/>
            <a:r>
              <a:rPr lang="en-US" sz="4800" dirty="0" err="1"/>
              <a:t>Différenciation</a:t>
            </a:r>
            <a:r>
              <a:rPr lang="en-US" sz="4800" dirty="0"/>
              <a:t> et </a:t>
            </a:r>
            <a:r>
              <a:rPr lang="en-US" sz="4800" dirty="0" err="1"/>
              <a:t>Pérennité</a:t>
            </a:r>
            <a:r>
              <a:rPr lang="en-US" sz="4800" dirty="0"/>
              <a:t> </a:t>
            </a:r>
            <a:r>
              <a:rPr lang="en-US" sz="4800" dirty="0" err="1"/>
              <a:t>programmatique</a:t>
            </a:r>
            <a:endParaRPr lang="en-US" sz="4800" dirty="0"/>
          </a:p>
        </p:txBody>
      </p:sp>
      <p:sp>
        <p:nvSpPr>
          <p:cNvPr id="3" name="Text Placeholder 2">
            <a:extLst>
              <a:ext uri="{FF2B5EF4-FFF2-40B4-BE49-F238E27FC236}">
                <a16:creationId xmlns:a16="http://schemas.microsoft.com/office/drawing/2014/main" id="{CCF7818D-2526-C8A5-3C11-71F280C76B6A}"/>
              </a:ext>
            </a:extLst>
          </p:cNvPr>
          <p:cNvSpPr>
            <a:spLocks noGrp="1"/>
          </p:cNvSpPr>
          <p:nvPr>
            <p:ph type="body" sz="quarter" idx="13"/>
          </p:nvPr>
        </p:nvSpPr>
        <p:spPr/>
        <p:txBody>
          <a:bodyPr/>
          <a:lstStyle/>
          <a:p>
            <a:r>
              <a:rPr lang="en-US" dirty="0"/>
              <a:t>STRATEGIE DES SYSTEMES DE SANTE</a:t>
            </a:r>
          </a:p>
        </p:txBody>
      </p:sp>
      <p:sp>
        <p:nvSpPr>
          <p:cNvPr id="4" name="Text Placeholder 3">
            <a:extLst>
              <a:ext uri="{FF2B5EF4-FFF2-40B4-BE49-F238E27FC236}">
                <a16:creationId xmlns:a16="http://schemas.microsoft.com/office/drawing/2014/main" id="{076E32FF-C6B1-CE1C-7DBF-80CB6A3BBA37}"/>
              </a:ext>
            </a:extLst>
          </p:cNvPr>
          <p:cNvSpPr>
            <a:spLocks noGrp="1"/>
          </p:cNvSpPr>
          <p:nvPr>
            <p:ph type="body" sz="quarter" idx="14"/>
          </p:nvPr>
        </p:nvSpPr>
        <p:spPr/>
        <p:txBody>
          <a:bodyPr/>
          <a:lstStyle/>
          <a:p>
            <a:r>
              <a:rPr lang="en-US" dirty="0"/>
              <a:t>1</a:t>
            </a:r>
          </a:p>
        </p:txBody>
      </p:sp>
    </p:spTree>
    <p:extLst>
      <p:ext uri="{BB962C8B-B14F-4D97-AF65-F5344CB8AC3E}">
        <p14:creationId xmlns:p14="http://schemas.microsoft.com/office/powerpoint/2010/main" val="1919379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F9AE33C-B077-86B3-666E-5777CE46DFB0}"/>
              </a:ext>
            </a:extLst>
          </p:cNvPr>
          <p:cNvGraphicFramePr>
            <a:graphicFrameLocks noChangeAspect="1"/>
          </p:cNvGraphicFramePr>
          <p:nvPr>
            <p:custDataLst>
              <p:tags r:id="rId1"/>
            </p:custDataLst>
            <p:extLst>
              <p:ext uri="{D42A27DB-BD31-4B8C-83A1-F6EECF244321}">
                <p14:modId xmlns:p14="http://schemas.microsoft.com/office/powerpoint/2010/main" val="41815969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7" name="think-cell data - do not delete" hidden="1">
                        <a:extLst>
                          <a:ext uri="{FF2B5EF4-FFF2-40B4-BE49-F238E27FC236}">
                            <a16:creationId xmlns:a16="http://schemas.microsoft.com/office/drawing/2014/main" id="{EF9AE33C-B077-86B3-666E-5777CE46DFB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FB79781-518E-3688-7C79-0E5D8EA868A8}"/>
              </a:ext>
            </a:extLst>
          </p:cNvPr>
          <p:cNvSpPr>
            <a:spLocks noGrp="1"/>
          </p:cNvSpPr>
          <p:nvPr>
            <p:ph type="title"/>
          </p:nvPr>
        </p:nvSpPr>
        <p:spPr>
          <a:xfrm>
            <a:off x="562062" y="382383"/>
            <a:ext cx="11114001" cy="592778"/>
          </a:xfrm>
        </p:spPr>
        <p:txBody>
          <a:bodyPr vert="horz" lIns="0" tIns="0" rIns="0" bIns="0" rtlCol="0" anchor="t">
            <a:noAutofit/>
          </a:bodyPr>
          <a:lstStyle/>
          <a:p>
            <a:pPr algn="l" rtl="0"/>
            <a:r>
              <a:rPr lang="fr-fr" sz="2000" b="1" i="0" u="none" baseline="0"/>
              <a:t>Plusieurs changements clés sont nécessaires pour mettre en œuvre la stratégie relative aux systèmes de santé</a:t>
            </a:r>
          </a:p>
        </p:txBody>
      </p:sp>
      <p:pic>
        <p:nvPicPr>
          <p:cNvPr id="17" name="Graphic 16" descr="Handshake with solid fill">
            <a:extLst>
              <a:ext uri="{FF2B5EF4-FFF2-40B4-BE49-F238E27FC236}">
                <a16:creationId xmlns:a16="http://schemas.microsoft.com/office/drawing/2014/main" id="{A4950E59-906C-A431-7512-BB6D607DB9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8398" y="4762533"/>
            <a:ext cx="604562" cy="604562"/>
          </a:xfrm>
          <a:prstGeom prst="rect">
            <a:avLst/>
          </a:prstGeom>
        </p:spPr>
      </p:pic>
      <p:pic>
        <p:nvPicPr>
          <p:cNvPr id="18" name="Graphic 17" descr="Signpost with solid fill">
            <a:extLst>
              <a:ext uri="{FF2B5EF4-FFF2-40B4-BE49-F238E27FC236}">
                <a16:creationId xmlns:a16="http://schemas.microsoft.com/office/drawing/2014/main" id="{3B9D7153-BD86-A61F-3B10-4CC309EB825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9734" y="3474835"/>
            <a:ext cx="604562" cy="604562"/>
          </a:xfrm>
          <a:prstGeom prst="rect">
            <a:avLst/>
          </a:prstGeom>
        </p:spPr>
      </p:pic>
      <p:pic>
        <p:nvPicPr>
          <p:cNvPr id="19" name="Graphic 18" descr="Gears with solid fill">
            <a:extLst>
              <a:ext uri="{FF2B5EF4-FFF2-40B4-BE49-F238E27FC236}">
                <a16:creationId xmlns:a16="http://schemas.microsoft.com/office/drawing/2014/main" id="{7E0AAA59-A21A-F460-C162-ED18BAAD1BE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3275" y="2005010"/>
            <a:ext cx="604562" cy="604562"/>
          </a:xfrm>
          <a:prstGeom prst="rect">
            <a:avLst/>
          </a:prstGeom>
        </p:spPr>
      </p:pic>
      <p:pic>
        <p:nvPicPr>
          <p:cNvPr id="20" name="Graphic 19" descr="Ruler with solid fill">
            <a:extLst>
              <a:ext uri="{FF2B5EF4-FFF2-40B4-BE49-F238E27FC236}">
                <a16:creationId xmlns:a16="http://schemas.microsoft.com/office/drawing/2014/main" id="{E1D967AB-46E1-9FA2-3A83-19303A4316C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83275" y="5490854"/>
            <a:ext cx="604562" cy="604562"/>
          </a:xfrm>
          <a:prstGeom prst="rect">
            <a:avLst/>
          </a:prstGeom>
        </p:spPr>
      </p:pic>
      <p:pic>
        <p:nvPicPr>
          <p:cNvPr id="9" name="Graphic 8" descr="Artificial Intelligence with solid fill">
            <a:extLst>
              <a:ext uri="{FF2B5EF4-FFF2-40B4-BE49-F238E27FC236}">
                <a16:creationId xmlns:a16="http://schemas.microsoft.com/office/drawing/2014/main" id="{93578120-A2B7-4414-0F53-04E1EE3F7F1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32405" y="2789732"/>
            <a:ext cx="539068" cy="539068"/>
          </a:xfrm>
          <a:prstGeom prst="rect">
            <a:avLst/>
          </a:prstGeom>
        </p:spPr>
      </p:pic>
      <p:pic>
        <p:nvPicPr>
          <p:cNvPr id="21" name="Graphic 20" descr="Qr Code with solid fill">
            <a:extLst>
              <a:ext uri="{FF2B5EF4-FFF2-40B4-BE49-F238E27FC236}">
                <a16:creationId xmlns:a16="http://schemas.microsoft.com/office/drawing/2014/main" id="{C58E9B08-9963-3389-6A97-7EDD2FCE18C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24615" y="4221229"/>
            <a:ext cx="469232" cy="469232"/>
          </a:xfrm>
          <a:prstGeom prst="rect">
            <a:avLst/>
          </a:prstGeom>
        </p:spPr>
      </p:pic>
      <p:graphicFrame>
        <p:nvGraphicFramePr>
          <p:cNvPr id="3" name="Table 2">
            <a:extLst>
              <a:ext uri="{FF2B5EF4-FFF2-40B4-BE49-F238E27FC236}">
                <a16:creationId xmlns:a16="http://schemas.microsoft.com/office/drawing/2014/main" id="{1B8973C3-2FB1-1E6A-AFDA-0206CF4DA23B}"/>
              </a:ext>
            </a:extLst>
          </p:cNvPr>
          <p:cNvGraphicFramePr>
            <a:graphicFrameLocks noGrp="1"/>
          </p:cNvGraphicFramePr>
          <p:nvPr>
            <p:extLst>
              <p:ext uri="{D42A27DB-BD31-4B8C-83A1-F6EECF244321}">
                <p14:modId xmlns:p14="http://schemas.microsoft.com/office/powerpoint/2010/main" val="179738110"/>
              </p:ext>
            </p:extLst>
          </p:nvPr>
        </p:nvGraphicFramePr>
        <p:xfrm>
          <a:off x="1137077" y="1080050"/>
          <a:ext cx="10530308" cy="4754880"/>
        </p:xfrm>
        <a:graphic>
          <a:graphicData uri="http://schemas.openxmlformats.org/drawingml/2006/table">
            <a:tbl>
              <a:tblPr firstRow="1" bandRow="1">
                <a:tableStyleId>{21E4AEA4-8DFA-4A89-87EB-49C32662AFE0}</a:tableStyleId>
              </a:tblPr>
              <a:tblGrid>
                <a:gridCol w="1414566">
                  <a:extLst>
                    <a:ext uri="{9D8B030D-6E8A-4147-A177-3AD203B41FA5}">
                      <a16:colId xmlns:a16="http://schemas.microsoft.com/office/drawing/2014/main" val="2744884354"/>
                    </a:ext>
                  </a:extLst>
                </a:gridCol>
                <a:gridCol w="3666744">
                  <a:extLst>
                    <a:ext uri="{9D8B030D-6E8A-4147-A177-3AD203B41FA5}">
                      <a16:colId xmlns:a16="http://schemas.microsoft.com/office/drawing/2014/main" val="3200897070"/>
                    </a:ext>
                  </a:extLst>
                </a:gridCol>
                <a:gridCol w="5448998">
                  <a:extLst>
                    <a:ext uri="{9D8B030D-6E8A-4147-A177-3AD203B41FA5}">
                      <a16:colId xmlns:a16="http://schemas.microsoft.com/office/drawing/2014/main" val="3030927402"/>
                    </a:ext>
                  </a:extLst>
                </a:gridCol>
              </a:tblGrid>
              <a:tr h="0">
                <a:tc>
                  <a:txBody>
                    <a:bodyPr/>
                    <a:lstStyle/>
                    <a:p>
                      <a:endParaRPr lang="fr-fr" sz="1100">
                        <a:solidFill>
                          <a:schemeClr val="bg2"/>
                        </a:solidFill>
                        <a:latin typeface="Arial" panose="020B0604020202020204" pitchFamily="34" charset="0"/>
                        <a:cs typeface="Arial" panose="020B0604020202020204" pitchFamily="34" charset="0"/>
                      </a:endParaRPr>
                    </a:p>
                  </a:txBody>
                  <a:tcPr>
                    <a:solidFill>
                      <a:schemeClr val="bg1"/>
                    </a:solidFill>
                  </a:tcPr>
                </a:tc>
                <a:tc>
                  <a:txBody>
                    <a:bodyPr/>
                    <a:lstStyle/>
                    <a:p>
                      <a:pPr algn="l" rtl="0"/>
                      <a:r>
                        <a:rPr lang="fr-fr" sz="1100" b="1" i="0" u="none" baseline="0">
                          <a:solidFill>
                            <a:schemeClr val="bg2"/>
                          </a:solidFill>
                          <a:latin typeface="Arial" panose="020B0604020202020204" pitchFamily="34" charset="0"/>
                          <a:ea typeface="Arial" panose="020B0604020202020204" pitchFamily="34" charset="0"/>
                          <a:cs typeface="Arial" panose="020B0604020202020204" pitchFamily="34" charset="0"/>
                        </a:rPr>
                        <a:t>DE...</a:t>
                      </a:r>
                    </a:p>
                  </a:txBody>
                  <a:tcPr>
                    <a:solidFill>
                      <a:schemeClr val="bg1"/>
                    </a:solidFill>
                  </a:tcPr>
                </a:tc>
                <a:tc>
                  <a:txBody>
                    <a:bodyPr/>
                    <a:lstStyle/>
                    <a:p>
                      <a:pPr marL="228600" indent="0" algn="l" rtl="0"/>
                      <a:r>
                        <a:rPr lang="fr-fr" sz="1100" b="1" i="0" u="none" baseline="0">
                          <a:solidFill>
                            <a:schemeClr val="bg2"/>
                          </a:solidFill>
                          <a:latin typeface="Arial" panose="020B0604020202020204" pitchFamily="34" charset="0"/>
                          <a:ea typeface="Arial" panose="020B0604020202020204" pitchFamily="34" charset="0"/>
                          <a:cs typeface="Arial" panose="020B0604020202020204" pitchFamily="34" charset="0"/>
                        </a:rPr>
                        <a:t>À...</a:t>
                      </a:r>
                    </a:p>
                  </a:txBody>
                  <a:tcPr>
                    <a:solidFill>
                      <a:schemeClr val="bg1"/>
                    </a:solidFill>
                  </a:tcPr>
                </a:tc>
                <a:extLst>
                  <a:ext uri="{0D108BD9-81ED-4DB2-BD59-A6C34878D82A}">
                    <a16:rowId xmlns:a16="http://schemas.microsoft.com/office/drawing/2014/main" val="1700828723"/>
                  </a:ext>
                </a:extLst>
              </a:tr>
              <a:tr h="0">
                <a:tc>
                  <a:txBody>
                    <a:bodyPr/>
                    <a:lstStyle/>
                    <a:p>
                      <a:pPr algn="l" rtl="0"/>
                      <a:r>
                        <a:rPr lang="fr-fr" sz="1100" b="1" i="0" u="none" baseline="0">
                          <a:latin typeface="Arial" panose="020B0604020202020204" pitchFamily="34" charset="0"/>
                          <a:ea typeface="Arial" panose="020B0604020202020204" pitchFamily="34" charset="0"/>
                          <a:cs typeface="Arial" panose="020B0604020202020204" pitchFamily="34" charset="0"/>
                        </a:rPr>
                        <a:t>Établissement des objectifs</a:t>
                      </a:r>
                    </a:p>
                  </a:txBody>
                  <a:tcPr anchor="ctr">
                    <a:solidFill>
                      <a:schemeClr val="bg1">
                        <a:lumMod val="95000"/>
                      </a:schemeClr>
                    </a:solidFill>
                  </a:tcPr>
                </a:tc>
                <a:tc>
                  <a:txBody>
                    <a:bodyPr/>
                    <a:lstStyle/>
                    <a:p>
                      <a:pPr algn="l" rtl="0"/>
                      <a:r>
                        <a:rPr lang="fr-fr" sz="1100" b="0" i="0" u="none" baseline="0">
                          <a:latin typeface="Arial" panose="020B0604020202020204" pitchFamily="34" charset="0"/>
                          <a:ea typeface="Arial" panose="020B0604020202020204" pitchFamily="34" charset="0"/>
                          <a:cs typeface="Arial" panose="020B0604020202020204" pitchFamily="34" charset="0"/>
                        </a:rPr>
                        <a:t>Manque d’alignement sur les objectifs des investissements de Gavi dans les systèmes de santé</a:t>
                      </a:r>
                    </a:p>
                  </a:txBody>
                  <a:tcPr>
                    <a:solidFill>
                      <a:schemeClr val="bg2">
                        <a:lumMod val="20000"/>
                        <a:lumOff val="80000"/>
                      </a:schemeClr>
                    </a:solidFill>
                  </a:tcPr>
                </a:tc>
                <a:tc>
                  <a:txBody>
                    <a:bodyPr/>
                    <a:lstStyle/>
                    <a:p>
                      <a:pPr algn="l" rtl="0"/>
                      <a:r>
                        <a:rPr lang="fr-fr" sz="1100" b="0" i="0" u="none" baseline="0">
                          <a:latin typeface="Arial" panose="020B0604020202020204" pitchFamily="34" charset="0"/>
                          <a:ea typeface="Arial" panose="020B0604020202020204" pitchFamily="34" charset="0"/>
                          <a:cs typeface="Arial" panose="020B0604020202020204" pitchFamily="34" charset="0"/>
                        </a:rPr>
                        <a:t>Clarification de l’objectif des investissements de Gavi dans les systèmes de santé : améliorer </a:t>
                      </a:r>
                      <a:r>
                        <a:rPr lang="fr-fr" sz="1100" b="1" i="0" u="none" baseline="0">
                          <a:latin typeface="Arial" panose="020B0604020202020204" pitchFamily="34" charset="0"/>
                          <a:ea typeface="Arial" panose="020B0604020202020204" pitchFamily="34" charset="0"/>
                          <a:cs typeface="Arial" panose="020B0604020202020204" pitchFamily="34" charset="0"/>
                        </a:rPr>
                        <a:t>l’équité et la pérennité </a:t>
                      </a:r>
                      <a:r>
                        <a:rPr lang="fr-fr" sz="1100" b="0" i="0" u="none" baseline="0">
                          <a:latin typeface="Arial" panose="020B0604020202020204" pitchFamily="34" charset="0"/>
                          <a:ea typeface="Arial" panose="020B0604020202020204" pitchFamily="34" charset="0"/>
                          <a:cs typeface="Arial" panose="020B0604020202020204" pitchFamily="34" charset="0"/>
                        </a:rPr>
                        <a:t>de la vaccination dans le cadre d’une approche intégrée des soins de santé primaires</a:t>
                      </a:r>
                    </a:p>
                  </a:txBody>
                  <a:tcPr>
                    <a:solidFill>
                      <a:schemeClr val="accent2">
                        <a:lumMod val="20000"/>
                        <a:lumOff val="80000"/>
                      </a:schemeClr>
                    </a:solidFill>
                  </a:tcPr>
                </a:tc>
                <a:extLst>
                  <a:ext uri="{0D108BD9-81ED-4DB2-BD59-A6C34878D82A}">
                    <a16:rowId xmlns:a16="http://schemas.microsoft.com/office/drawing/2014/main" val="2240319197"/>
                  </a:ext>
                </a:extLst>
              </a:tr>
              <a:tr h="0">
                <a:tc>
                  <a:txBody>
                    <a:bodyPr/>
                    <a:lstStyle/>
                    <a:p>
                      <a:pPr algn="l" rtl="0"/>
                      <a:r>
                        <a:rPr lang="fr-fr" sz="1100" b="1" i="0" u="none" baseline="0">
                          <a:latin typeface="Arial" panose="020B0604020202020204" pitchFamily="34" charset="0"/>
                          <a:ea typeface="Arial" panose="020B0604020202020204" pitchFamily="34" charset="0"/>
                          <a:cs typeface="Arial" panose="020B0604020202020204" pitchFamily="34" charset="0"/>
                        </a:rPr>
                        <a:t>Approche différenciée</a:t>
                      </a:r>
                    </a:p>
                  </a:txBody>
                  <a:tcPr anchor="ctr">
                    <a:solidFill>
                      <a:schemeClr val="bg1">
                        <a:lumMod val="95000"/>
                      </a:schemeClr>
                    </a:solidFill>
                  </a:tcPr>
                </a:tc>
                <a:tc>
                  <a:txBody>
                    <a:bodyPr/>
                    <a:lstStyle/>
                    <a:p>
                      <a:pPr algn="l" rtl="0"/>
                      <a:r>
                        <a:rPr lang="fr-fr" sz="1100" b="0" i="0" u="none" baseline="0" dirty="0">
                          <a:latin typeface="Arial" panose="020B0604020202020204" pitchFamily="34" charset="0"/>
                          <a:ea typeface="Arial" panose="020B0604020202020204" pitchFamily="34" charset="0"/>
                          <a:cs typeface="Arial" panose="020B0604020202020204" pitchFamily="34" charset="0"/>
                        </a:rPr>
                        <a:t>Exigences et attentes « universelles » avec une attention limitée portée à la pérennité des programmes</a:t>
                      </a:r>
                    </a:p>
                  </a:txBody>
                  <a:tcPr>
                    <a:solidFill>
                      <a:schemeClr val="bg2">
                        <a:lumMod val="20000"/>
                        <a:lumOff val="80000"/>
                      </a:schemeClr>
                    </a:solidFill>
                  </a:tcPr>
                </a:tc>
                <a:tc>
                  <a:txBody>
                    <a:bodyPr/>
                    <a:lstStyle/>
                    <a:p>
                      <a:pPr algn="l" rtl="0"/>
                      <a:r>
                        <a:rPr lang="fr-fr" sz="1100" b="1" i="0" u="none" baseline="0">
                          <a:latin typeface="Arial" panose="020B0604020202020204" pitchFamily="34" charset="0"/>
                          <a:ea typeface="Arial" panose="020B0604020202020204" pitchFamily="34" charset="0"/>
                          <a:cs typeface="Arial" panose="020B0604020202020204" pitchFamily="34" charset="0"/>
                        </a:rPr>
                        <a:t>Approche systématique afin de différencier les investissements </a:t>
                      </a:r>
                      <a:r>
                        <a:rPr lang="fr-fr" sz="1100" b="0" i="0" u="none" baseline="0">
                          <a:latin typeface="Arial" panose="020B0604020202020204" pitchFamily="34" charset="0"/>
                          <a:ea typeface="Arial" panose="020B0604020202020204" pitchFamily="34" charset="0"/>
                          <a:cs typeface="Arial" panose="020B0604020202020204" pitchFamily="34" charset="0"/>
                        </a:rPr>
                        <a:t>(y compris dans les contextes fragiles) et accent mis sur la pérennité des programmes et </a:t>
                      </a:r>
                      <a:r>
                        <a:rPr lang="fr-fr" sz="1100" b="1" i="0" u="none" baseline="0">
                          <a:latin typeface="Arial" panose="020B0604020202020204" pitchFamily="34" charset="0"/>
                          <a:ea typeface="Arial" panose="020B0604020202020204" pitchFamily="34" charset="0"/>
                          <a:cs typeface="Arial" panose="020B0604020202020204" pitchFamily="34" charset="0"/>
                        </a:rPr>
                        <a:t>l’augmentation du niveau de soutien catalytique </a:t>
                      </a:r>
                      <a:r>
                        <a:rPr lang="fr-fr" sz="1100" b="0" i="0" u="none" baseline="0">
                          <a:latin typeface="Arial" panose="020B0604020202020204" pitchFamily="34" charset="0"/>
                          <a:ea typeface="Arial" panose="020B0604020202020204" pitchFamily="34" charset="0"/>
                          <a:cs typeface="Arial" panose="020B0604020202020204" pitchFamily="34" charset="0"/>
                        </a:rPr>
                        <a:t>par rapport au soutien opérationnel</a:t>
                      </a:r>
                    </a:p>
                  </a:txBody>
                  <a:tcPr>
                    <a:solidFill>
                      <a:schemeClr val="accent2">
                        <a:lumMod val="20000"/>
                        <a:lumOff val="80000"/>
                      </a:schemeClr>
                    </a:solidFill>
                  </a:tcPr>
                </a:tc>
                <a:extLst>
                  <a:ext uri="{0D108BD9-81ED-4DB2-BD59-A6C34878D82A}">
                    <a16:rowId xmlns:a16="http://schemas.microsoft.com/office/drawing/2014/main" val="2325560441"/>
                  </a:ext>
                </a:extLst>
              </a:tr>
              <a:tr h="0">
                <a:tc>
                  <a:txBody>
                    <a:bodyPr/>
                    <a:lstStyle/>
                    <a:p>
                      <a:pPr algn="l" rtl="0"/>
                      <a:r>
                        <a:rPr lang="fr-fr" sz="1100" b="1" i="0" u="none" baseline="0">
                          <a:latin typeface="Arial" panose="020B0604020202020204" pitchFamily="34" charset="0"/>
                          <a:ea typeface="Arial" panose="020B0604020202020204" pitchFamily="34" charset="0"/>
                          <a:cs typeface="Arial" panose="020B0604020202020204" pitchFamily="34" charset="0"/>
                        </a:rPr>
                        <a:t>Planification et gouvernance renforcées</a:t>
                      </a:r>
                    </a:p>
                  </a:txBody>
                  <a:tcPr anchor="ctr">
                    <a:solidFill>
                      <a:schemeClr val="bg1">
                        <a:lumMod val="95000"/>
                      </a:schemeClr>
                    </a:solidFill>
                  </a:tcPr>
                </a:tc>
                <a:tc>
                  <a:txBody>
                    <a:bodyPr/>
                    <a:lstStyle/>
                    <a:p>
                      <a:pPr algn="l" rtl="0"/>
                      <a:r>
                        <a:rPr lang="fr-fr" sz="1100" b="0" i="0" u="none" baseline="0">
                          <a:effectLst/>
                          <a:latin typeface="Arial" panose="020B0604020202020204" pitchFamily="34" charset="0"/>
                          <a:ea typeface="Arial" panose="020B0604020202020204" pitchFamily="34" charset="0"/>
                          <a:cs typeface="Arial" panose="020B0604020202020204" pitchFamily="34" charset="0"/>
                        </a:rPr>
                        <a:t>Équipes en charge du PEV débordées avec une capacité limitée à faire des arbitrages entre un nombre croissant de choix programmatiques</a:t>
                      </a:r>
                      <a:endParaRPr lang="fr-fr" sz="1100">
                        <a:latin typeface="Arial" panose="020B0604020202020204" pitchFamily="34" charset="0"/>
                        <a:cs typeface="Arial" panose="020B0604020202020204" pitchFamily="34" charset="0"/>
                      </a:endParaRPr>
                    </a:p>
                  </a:txBody>
                  <a:tcPr>
                    <a:solidFill>
                      <a:schemeClr val="bg2">
                        <a:lumMod val="20000"/>
                        <a:lumOff val="80000"/>
                      </a:schemeClr>
                    </a:solidFill>
                  </a:tcPr>
                </a:tc>
                <a:tc>
                  <a:txBody>
                    <a:bodyPr/>
                    <a:lstStyle/>
                    <a:p>
                      <a:pPr algn="l" rtl="0"/>
                      <a:r>
                        <a:rPr lang="fr-fr" sz="1100" b="1" i="0" u="none" baseline="0">
                          <a:effectLst/>
                          <a:latin typeface="Arial" panose="020B0604020202020204" pitchFamily="34" charset="0"/>
                          <a:ea typeface="Arial" panose="020B0604020202020204" pitchFamily="34" charset="0"/>
                          <a:cs typeface="Arial" panose="020B0604020202020204" pitchFamily="34" charset="0"/>
                        </a:rPr>
                        <a:t>Renforcement des capacités de planification et de gouvernance des pays, </a:t>
                      </a:r>
                      <a:r>
                        <a:rPr lang="fr-fr" sz="1100" b="0" i="0" u="none" baseline="0">
                          <a:effectLst/>
                          <a:latin typeface="Arial" panose="020B0604020202020204" pitchFamily="34" charset="0"/>
                          <a:ea typeface="Arial" panose="020B0604020202020204" pitchFamily="34" charset="0"/>
                          <a:cs typeface="Arial" panose="020B0604020202020204" pitchFamily="34" charset="0"/>
                        </a:rPr>
                        <a:t>notamment</a:t>
                      </a:r>
                      <a:r>
                        <a:rPr lang="fr-fr" sz="1100" b="1" i="0" u="none" baseline="0">
                          <a:effectLst/>
                          <a:latin typeface="Arial" panose="020B0604020202020204" pitchFamily="34" charset="0"/>
                          <a:ea typeface="Arial" panose="020B0604020202020204" pitchFamily="34" charset="0"/>
                          <a:cs typeface="Arial" panose="020B0604020202020204" pitchFamily="34" charset="0"/>
                        </a:rPr>
                        <a:t> </a:t>
                      </a:r>
                      <a:r>
                        <a:rPr lang="fr-fr" sz="1100" b="0" i="0" u="none" baseline="0">
                          <a:effectLst/>
                          <a:latin typeface="Arial" panose="020B0604020202020204" pitchFamily="34" charset="0"/>
                          <a:ea typeface="Arial" panose="020B0604020202020204" pitchFamily="34" charset="0"/>
                          <a:cs typeface="Arial" panose="020B0604020202020204" pitchFamily="34" charset="0"/>
                        </a:rPr>
                        <a:t>pour donner la priorité à l’élargissement du portefeuille de vaccins et prendre en compte les besoins des systèmes pour administrer les vaccins tout au long de la vie </a:t>
                      </a:r>
                    </a:p>
                  </a:txBody>
                  <a:tcPr>
                    <a:solidFill>
                      <a:schemeClr val="accent2">
                        <a:lumMod val="20000"/>
                        <a:lumOff val="80000"/>
                      </a:schemeClr>
                    </a:solidFill>
                  </a:tcPr>
                </a:tc>
                <a:extLst>
                  <a:ext uri="{0D108BD9-81ED-4DB2-BD59-A6C34878D82A}">
                    <a16:rowId xmlns:a16="http://schemas.microsoft.com/office/drawing/2014/main" val="2953045363"/>
                  </a:ext>
                </a:extLst>
              </a:tr>
              <a:tr h="0">
                <a:tc>
                  <a:txBody>
                    <a:bodyPr/>
                    <a:lstStyle/>
                    <a:p>
                      <a:pPr algn="l" rtl="0"/>
                      <a:r>
                        <a:rPr lang="fr-fr" sz="1100" b="1" i="0" u="none" baseline="0">
                          <a:latin typeface="Arial" panose="020B0604020202020204" pitchFamily="34" charset="0"/>
                          <a:ea typeface="Arial" panose="020B0604020202020204" pitchFamily="34" charset="0"/>
                          <a:cs typeface="Arial" panose="020B0604020202020204" pitchFamily="34" charset="0"/>
                        </a:rPr>
                        <a:t>Fonds consolidés</a:t>
                      </a:r>
                    </a:p>
                  </a:txBody>
                  <a:tcPr anchor="ctr">
                    <a:solidFill>
                      <a:schemeClr val="bg1">
                        <a:lumMod val="95000"/>
                      </a:schemeClr>
                    </a:solidFill>
                  </a:tcPr>
                </a:tc>
                <a:tc>
                  <a:txBody>
                    <a:bodyPr/>
                    <a:lstStyle/>
                    <a:p>
                      <a:pPr algn="l" rtl="0"/>
                      <a:r>
                        <a:rPr lang="fr-fr" sz="1100" b="0" i="0" u="none" baseline="0">
                          <a:latin typeface="Arial" panose="020B0604020202020204" pitchFamily="34" charset="0"/>
                          <a:ea typeface="Arial" panose="020B0604020202020204" pitchFamily="34" charset="0"/>
                          <a:cs typeface="Arial" panose="020B0604020202020204" pitchFamily="34" charset="0"/>
                        </a:rPr>
                        <a:t>Multiples leviers de financement, processus complexes, et planification et mise en œuvre fragmentées </a:t>
                      </a:r>
                    </a:p>
                  </a:txBody>
                  <a:tcPr>
                    <a:solidFill>
                      <a:schemeClr val="bg2">
                        <a:lumMod val="20000"/>
                        <a:lumOff val="80000"/>
                      </a:schemeClr>
                    </a:solidFill>
                  </a:tcPr>
                </a:tc>
                <a:tc>
                  <a:txBody>
                    <a:bodyPr/>
                    <a:lstStyle/>
                    <a:p>
                      <a:pPr algn="l" rtl="0"/>
                      <a:r>
                        <a:rPr lang="fr-fr" sz="1100" b="1" i="0" u="none" baseline="0">
                          <a:effectLst/>
                          <a:latin typeface="Arial" panose="020B0604020202020204" pitchFamily="34" charset="0"/>
                          <a:ea typeface="Arial" panose="020B0604020202020204" pitchFamily="34" charset="0"/>
                          <a:cs typeface="Arial" panose="020B0604020202020204" pitchFamily="34" charset="0"/>
                        </a:rPr>
                        <a:t>Financement en espèces consolidé </a:t>
                      </a:r>
                      <a:r>
                        <a:rPr lang="fr-fr" sz="1100" b="0" i="0" u="none" baseline="0">
                          <a:effectLst/>
                          <a:latin typeface="Arial" panose="020B0604020202020204" pitchFamily="34" charset="0"/>
                          <a:ea typeface="Arial" panose="020B0604020202020204" pitchFamily="34" charset="0"/>
                          <a:cs typeface="Arial" panose="020B0604020202020204" pitchFamily="34" charset="0"/>
                        </a:rPr>
                        <a:t>pour les pays et planification intégrée pour la prestation de services,</a:t>
                      </a:r>
                      <a:r>
                        <a:rPr lang="fr-fr" sz="1100" b="1" i="0" u="none" baseline="0">
                          <a:effectLst/>
                          <a:latin typeface="Arial" panose="020B0604020202020204" pitchFamily="34" charset="0"/>
                          <a:ea typeface="Arial" panose="020B0604020202020204" pitchFamily="34" charset="0"/>
                          <a:cs typeface="Arial" panose="020B0604020202020204" pitchFamily="34" charset="0"/>
                        </a:rPr>
                        <a:t> y compris les campagnes </a:t>
                      </a:r>
                      <a:r>
                        <a:rPr lang="fr-fr" sz="1100" b="0" i="0" u="none" baseline="0">
                          <a:effectLst/>
                          <a:latin typeface="Arial" panose="020B0604020202020204" pitchFamily="34" charset="0"/>
                          <a:ea typeface="Arial" panose="020B0604020202020204" pitchFamily="34" charset="0"/>
                          <a:cs typeface="Arial" panose="020B0604020202020204" pitchFamily="34" charset="0"/>
                        </a:rPr>
                        <a:t>et la formule</a:t>
                      </a:r>
                      <a:r>
                        <a:rPr lang="fr-fr" sz="1100" b="1" i="0" u="none" baseline="0">
                          <a:effectLst/>
                          <a:latin typeface="Arial" panose="020B0604020202020204" pitchFamily="34" charset="0"/>
                          <a:ea typeface="Arial" panose="020B0604020202020204" pitchFamily="34" charset="0"/>
                          <a:cs typeface="Arial" panose="020B0604020202020204" pitchFamily="34" charset="0"/>
                        </a:rPr>
                        <a:t> actualisée de l’allocation des fonds</a:t>
                      </a:r>
                      <a:endParaRPr lang="fr-fr" sz="1100">
                        <a:latin typeface="Arial" panose="020B0604020202020204" pitchFamily="34" charset="0"/>
                        <a:cs typeface="Arial" panose="020B0604020202020204" pitchFamily="34" charset="0"/>
                      </a:endParaRPr>
                    </a:p>
                  </a:txBody>
                  <a:tcPr>
                    <a:solidFill>
                      <a:schemeClr val="accent2">
                        <a:lumMod val="20000"/>
                        <a:lumOff val="80000"/>
                      </a:schemeClr>
                    </a:solidFill>
                  </a:tcPr>
                </a:tc>
                <a:extLst>
                  <a:ext uri="{0D108BD9-81ED-4DB2-BD59-A6C34878D82A}">
                    <a16:rowId xmlns:a16="http://schemas.microsoft.com/office/drawing/2014/main" val="3047253551"/>
                  </a:ext>
                </a:extLst>
              </a:tr>
              <a:tr h="0">
                <a:tc>
                  <a:txBody>
                    <a:bodyPr/>
                    <a:lstStyle/>
                    <a:p>
                      <a:pPr algn="l" rtl="0"/>
                      <a:r>
                        <a:rPr lang="fr-fr" sz="1100" b="1" i="0" u="none" baseline="0">
                          <a:latin typeface="Arial" panose="020B0604020202020204" pitchFamily="34" charset="0"/>
                          <a:ea typeface="Arial" panose="020B0604020202020204" pitchFamily="34" charset="0"/>
                          <a:cs typeface="Arial" panose="020B0604020202020204" pitchFamily="34" charset="0"/>
                        </a:rPr>
                        <a:t>Innovation catalysée</a:t>
                      </a:r>
                    </a:p>
                  </a:txBody>
                  <a:tcPr anchor="ctr">
                    <a:solidFill>
                      <a:schemeClr val="bg1">
                        <a:lumMod val="95000"/>
                      </a:schemeClr>
                    </a:solidFill>
                  </a:tcPr>
                </a:tc>
                <a:tc>
                  <a:txBody>
                    <a:bodyPr/>
                    <a:lstStyle/>
                    <a:p>
                      <a:pPr algn="l" rtl="0"/>
                      <a:r>
                        <a:rPr lang="fr-fr" sz="1100" b="0" i="0" u="none" baseline="0">
                          <a:effectLst/>
                          <a:latin typeface="Arial" panose="020B0604020202020204" pitchFamily="34" charset="0"/>
                          <a:ea typeface="Arial" panose="020B0604020202020204" pitchFamily="34" charset="0"/>
                          <a:cs typeface="Arial" panose="020B0604020202020204" pitchFamily="34" charset="0"/>
                        </a:rPr>
                        <a:t>Voies fragmentées et peu claires pour développer les innovations au niveau du pays</a:t>
                      </a:r>
                      <a:r>
                        <a:rPr lang="fr-fr" sz="1100" b="1" i="0" u="none" baseline="0">
                          <a:effectLst/>
                          <a:latin typeface="Arial" panose="020B0604020202020204" pitchFamily="34" charset="0"/>
                          <a:ea typeface="Arial" panose="020B0604020202020204" pitchFamily="34" charset="0"/>
                          <a:cs typeface="Arial" panose="020B0604020202020204" pitchFamily="34" charset="0"/>
                        </a:rPr>
                        <a:t> </a:t>
                      </a:r>
                      <a:endParaRPr lang="fr-fr" sz="1100">
                        <a:latin typeface="Arial" panose="020B0604020202020204" pitchFamily="34" charset="0"/>
                        <a:cs typeface="Arial" panose="020B0604020202020204" pitchFamily="34" charset="0"/>
                      </a:endParaRPr>
                    </a:p>
                  </a:txBody>
                  <a:tcPr>
                    <a:solidFill>
                      <a:schemeClr val="bg2">
                        <a:lumMod val="20000"/>
                        <a:lumOff val="80000"/>
                      </a:schemeClr>
                    </a:solidFill>
                  </a:tcPr>
                </a:tc>
                <a:tc>
                  <a:txBody>
                    <a:bodyPr/>
                    <a:lstStyle/>
                    <a:p>
                      <a:pPr algn="l" rtl="0"/>
                      <a:r>
                        <a:rPr lang="fr-fr" sz="1100" b="1" i="0" u="none" baseline="0">
                          <a:effectLst/>
                          <a:latin typeface="Arial" panose="020B0604020202020204" pitchFamily="34" charset="0"/>
                          <a:ea typeface="Arial" panose="020B0604020202020204" pitchFamily="34" charset="0"/>
                          <a:cs typeface="Arial" panose="020B0604020202020204" pitchFamily="34" charset="0"/>
                        </a:rPr>
                        <a:t>Écosystème harmonisé pour catalyser le développement à plus grande échelle des innovations </a:t>
                      </a:r>
                      <a:r>
                        <a:rPr lang="fr-fr" sz="1100" b="0" i="0" u="none" baseline="0">
                          <a:effectLst/>
                          <a:latin typeface="Arial" panose="020B0604020202020204" pitchFamily="34" charset="0"/>
                          <a:ea typeface="Arial" panose="020B0604020202020204" pitchFamily="34" charset="0"/>
                          <a:cs typeface="Arial" panose="020B0604020202020204" pitchFamily="34" charset="0"/>
                        </a:rPr>
                        <a:t>dans le pays en matière de vaccination</a:t>
                      </a:r>
                      <a:endParaRPr lang="fr-fr" sz="1100">
                        <a:latin typeface="Arial" panose="020B0604020202020204" pitchFamily="34" charset="0"/>
                        <a:cs typeface="Arial" panose="020B0604020202020204" pitchFamily="34" charset="0"/>
                      </a:endParaRPr>
                    </a:p>
                  </a:txBody>
                  <a:tcPr>
                    <a:solidFill>
                      <a:schemeClr val="accent2">
                        <a:lumMod val="20000"/>
                        <a:lumOff val="80000"/>
                      </a:schemeClr>
                    </a:solidFill>
                  </a:tcPr>
                </a:tc>
                <a:extLst>
                  <a:ext uri="{0D108BD9-81ED-4DB2-BD59-A6C34878D82A}">
                    <a16:rowId xmlns:a16="http://schemas.microsoft.com/office/drawing/2014/main" val="3119897970"/>
                  </a:ext>
                </a:extLst>
              </a:tr>
              <a:tr h="0">
                <a:tc>
                  <a:txBody>
                    <a:bodyPr/>
                    <a:lstStyle/>
                    <a:p>
                      <a:pPr algn="l" rtl="0"/>
                      <a:r>
                        <a:rPr lang="fr-fr" sz="1100" b="1" i="0" u="none" baseline="0">
                          <a:latin typeface="Arial" panose="020B0604020202020204" pitchFamily="34" charset="0"/>
                          <a:ea typeface="Arial" panose="020B0604020202020204" pitchFamily="34" charset="0"/>
                          <a:cs typeface="Arial" panose="020B0604020202020204" pitchFamily="34" charset="0"/>
                        </a:rPr>
                        <a:t>Partenariats renforcés</a:t>
                      </a:r>
                    </a:p>
                  </a:txBody>
                  <a:tcPr anchor="ctr">
                    <a:solidFill>
                      <a:schemeClr val="bg1">
                        <a:lumMod val="95000"/>
                      </a:schemeClr>
                    </a:solidFill>
                  </a:tcPr>
                </a:tc>
                <a:tc>
                  <a:txBody>
                    <a:bodyPr/>
                    <a:lstStyle/>
                    <a:p>
                      <a:pPr algn="l" rtl="0"/>
                      <a:r>
                        <a:rPr lang="fr-fr" sz="1100" b="0" i="0" u="none" baseline="0">
                          <a:latin typeface="Arial" panose="020B0604020202020204" pitchFamily="34" charset="0"/>
                          <a:ea typeface="Arial" panose="020B0604020202020204" pitchFamily="34" charset="0"/>
                          <a:cs typeface="Arial" panose="020B0604020202020204" pitchFamily="34" charset="0"/>
                        </a:rPr>
                        <a:t>Assistance technique centrée sur les vaccins et partenariats avec un engagement limité en dehors de la vaccination</a:t>
                      </a:r>
                      <a:endParaRPr lang="fr-fr" sz="1100">
                        <a:latin typeface="Arial" panose="020B0604020202020204" pitchFamily="34" charset="0"/>
                        <a:cs typeface="Arial" panose="020B0604020202020204" pitchFamily="34" charset="0"/>
                      </a:endParaRPr>
                    </a:p>
                  </a:txBody>
                  <a:tcPr>
                    <a:solidFill>
                      <a:schemeClr val="bg2">
                        <a:lumMod val="20000"/>
                        <a:lumOff val="80000"/>
                      </a:schemeClr>
                    </a:solidFill>
                  </a:tcPr>
                </a:tc>
                <a:tc>
                  <a:txBody>
                    <a:bodyPr/>
                    <a:lstStyle/>
                    <a:p>
                      <a:pPr algn="l" rtl="0"/>
                      <a:r>
                        <a:rPr lang="fr-fr" sz="1100" b="0" i="0" u="none" baseline="0">
                          <a:effectLst/>
                          <a:latin typeface="Arial" panose="020B0604020202020204" pitchFamily="34" charset="0"/>
                          <a:ea typeface="Arial" panose="020B0604020202020204" pitchFamily="34" charset="0"/>
                          <a:cs typeface="Arial" panose="020B0604020202020204" pitchFamily="34" charset="0"/>
                        </a:rPr>
                        <a:t>Approche de partenariat renforcée afin de </a:t>
                      </a:r>
                      <a:r>
                        <a:rPr lang="fr-fr" sz="1100" b="1" i="0" u="none" baseline="0">
                          <a:effectLst/>
                          <a:latin typeface="Arial" panose="020B0604020202020204" pitchFamily="34" charset="0"/>
                          <a:ea typeface="Arial" panose="020B0604020202020204" pitchFamily="34" charset="0"/>
                          <a:cs typeface="Arial" panose="020B0604020202020204" pitchFamily="34" charset="0"/>
                        </a:rPr>
                        <a:t>garantir des rôles, des responsabilités et des obligations de « rendre compte » plus clairs au niveau de l’Alliance, </a:t>
                      </a:r>
                      <a:r>
                        <a:rPr lang="fr-fr" sz="1100" b="0" i="0" u="none" baseline="0">
                          <a:effectLst/>
                          <a:latin typeface="Arial" panose="020B0604020202020204" pitchFamily="34" charset="0"/>
                          <a:ea typeface="Arial" panose="020B0604020202020204" pitchFamily="34" charset="0"/>
                          <a:cs typeface="Arial" panose="020B0604020202020204" pitchFamily="34" charset="0"/>
                        </a:rPr>
                        <a:t>alignement du soutien sur les stratégies et priorités par pays conformément à l’</a:t>
                      </a:r>
                      <a:r>
                        <a:rPr lang="fr-fr" sz="1100" b="1" i="0" u="none" baseline="0">
                          <a:effectLst/>
                          <a:latin typeface="Arial" panose="020B0604020202020204" pitchFamily="34" charset="0"/>
                          <a:ea typeface="Arial" panose="020B0604020202020204" pitchFamily="34" charset="0"/>
                          <a:cs typeface="Arial" panose="020B0604020202020204" pitchFamily="34" charset="0"/>
                        </a:rPr>
                        <a:t>Agenda de Lusaka</a:t>
                      </a:r>
                      <a:endParaRPr lang="fr-fr" sz="1100" b="1">
                        <a:latin typeface="Arial" panose="020B0604020202020204" pitchFamily="34" charset="0"/>
                        <a:cs typeface="Arial" panose="020B0604020202020204" pitchFamily="34" charset="0"/>
                      </a:endParaRPr>
                    </a:p>
                  </a:txBody>
                  <a:tcPr>
                    <a:solidFill>
                      <a:schemeClr val="accent2">
                        <a:lumMod val="20000"/>
                        <a:lumOff val="80000"/>
                      </a:schemeClr>
                    </a:solidFill>
                  </a:tcPr>
                </a:tc>
                <a:extLst>
                  <a:ext uri="{0D108BD9-81ED-4DB2-BD59-A6C34878D82A}">
                    <a16:rowId xmlns:a16="http://schemas.microsoft.com/office/drawing/2014/main" val="3974264673"/>
                  </a:ext>
                </a:extLst>
              </a:tr>
              <a:tr h="0">
                <a:tc>
                  <a:txBody>
                    <a:bodyPr/>
                    <a:lstStyle/>
                    <a:p>
                      <a:pPr algn="l" rtl="0"/>
                      <a:r>
                        <a:rPr lang="fr-fr" sz="1100" b="1" i="0" u="none" baseline="0">
                          <a:latin typeface="Arial" panose="020B0604020202020204" pitchFamily="34" charset="0"/>
                          <a:ea typeface="Arial" panose="020B0604020202020204" pitchFamily="34" charset="0"/>
                          <a:cs typeface="Arial" panose="020B0604020202020204" pitchFamily="34" charset="0"/>
                        </a:rPr>
                        <a:t>Mesure intentionnelle</a:t>
                      </a:r>
                    </a:p>
                  </a:txBody>
                  <a:tcPr anchor="ctr">
                    <a:solidFill>
                      <a:schemeClr val="bg1">
                        <a:lumMod val="95000"/>
                      </a:schemeClr>
                    </a:solidFill>
                  </a:tcPr>
                </a:tc>
                <a:tc>
                  <a:txBody>
                    <a:bodyPr/>
                    <a:lstStyle/>
                    <a:p>
                      <a:pPr algn="l" rtl="0"/>
                      <a:r>
                        <a:rPr lang="fr-fr" sz="1100" b="0" i="0" u="none" baseline="0">
                          <a:effectLst/>
                          <a:latin typeface="Arial" panose="020B0604020202020204" pitchFamily="34" charset="0"/>
                          <a:ea typeface="Arial" panose="020B0604020202020204" pitchFamily="34" charset="0"/>
                          <a:cs typeface="Arial" panose="020B0604020202020204" pitchFamily="34" charset="0"/>
                        </a:rPr>
                        <a:t>Suivi limité des investissements de Gavi dans les systèmes de santé, mais aussi de la qualité et de l’utilisation des données au niveau national</a:t>
                      </a:r>
                      <a:r>
                        <a:rPr lang="fr-fr" sz="1100" b="1" i="0" u="none" baseline="0">
                          <a:effectLst/>
                          <a:latin typeface="Arial" panose="020B0604020202020204" pitchFamily="34" charset="0"/>
                          <a:ea typeface="Arial" panose="020B0604020202020204" pitchFamily="34" charset="0"/>
                          <a:cs typeface="Arial" panose="020B0604020202020204" pitchFamily="34" charset="0"/>
                        </a:rPr>
                        <a:t> </a:t>
                      </a:r>
                      <a:endParaRPr lang="fr-fr" sz="1100">
                        <a:latin typeface="Arial" panose="020B0604020202020204" pitchFamily="34" charset="0"/>
                        <a:cs typeface="Arial" panose="020B0604020202020204" pitchFamily="34" charset="0"/>
                      </a:endParaRPr>
                    </a:p>
                  </a:txBody>
                  <a:tcPr>
                    <a:solidFill>
                      <a:schemeClr val="bg2">
                        <a:lumMod val="20000"/>
                        <a:lumOff val="80000"/>
                      </a:schemeClr>
                    </a:solidFill>
                  </a:tcPr>
                </a:tc>
                <a:tc>
                  <a:txBody>
                    <a:bodyPr/>
                    <a:lstStyle/>
                    <a:p>
                      <a:pPr algn="l" rtl="0"/>
                      <a:r>
                        <a:rPr lang="fr-fr" sz="1100" b="1" i="0" u="none" baseline="0" dirty="0">
                          <a:effectLst/>
                          <a:latin typeface="Arial" panose="020B0604020202020204" pitchFamily="34" charset="0"/>
                          <a:ea typeface="Arial" panose="020B0604020202020204" pitchFamily="34" charset="0"/>
                          <a:cs typeface="Arial" panose="020B0604020202020204" pitchFamily="34" charset="0"/>
                        </a:rPr>
                        <a:t>Renforcement du suivi et des mesures </a:t>
                      </a:r>
                      <a:r>
                        <a:rPr lang="fr-fr" sz="1100" b="0" i="0" u="none" baseline="0" dirty="0">
                          <a:effectLst/>
                          <a:latin typeface="Arial" panose="020B0604020202020204" pitchFamily="34" charset="0"/>
                          <a:ea typeface="Arial" panose="020B0604020202020204" pitchFamily="34" charset="0"/>
                          <a:cs typeface="Arial" panose="020B0604020202020204" pitchFamily="34" charset="0"/>
                        </a:rPr>
                        <a:t>en privilégiant l’investissement dans les systèmes de données et la visibilité des pays, en tirant parti des technologies numériques et en améliorant l’apprentissage entre pairs</a:t>
                      </a:r>
                      <a:endParaRPr lang="fr-fr" sz="1100" dirty="0">
                        <a:latin typeface="Arial" panose="020B0604020202020204" pitchFamily="34" charset="0"/>
                        <a:cs typeface="Arial" panose="020B0604020202020204" pitchFamily="34" charset="0"/>
                      </a:endParaRPr>
                    </a:p>
                  </a:txBody>
                  <a:tcPr>
                    <a:solidFill>
                      <a:schemeClr val="accent2">
                        <a:lumMod val="20000"/>
                        <a:lumOff val="80000"/>
                      </a:schemeClr>
                    </a:solidFill>
                  </a:tcPr>
                </a:tc>
                <a:extLst>
                  <a:ext uri="{0D108BD9-81ED-4DB2-BD59-A6C34878D82A}">
                    <a16:rowId xmlns:a16="http://schemas.microsoft.com/office/drawing/2014/main" val="2262525509"/>
                  </a:ext>
                </a:extLst>
              </a:tr>
            </a:tbl>
          </a:graphicData>
        </a:graphic>
      </p:graphicFrame>
      <p:sp>
        <p:nvSpPr>
          <p:cNvPr id="6" name="Rectangle 1">
            <a:extLst>
              <a:ext uri="{FF2B5EF4-FFF2-40B4-BE49-F238E27FC236}">
                <a16:creationId xmlns:a16="http://schemas.microsoft.com/office/drawing/2014/main" id="{0A594138-0698-A627-581A-9AB85ECCB022}"/>
              </a:ext>
            </a:extLst>
          </p:cNvPr>
          <p:cNvSpPr>
            <a:spLocks noChangeArrowheads="1"/>
          </p:cNvSpPr>
          <p:nvPr/>
        </p:nvSpPr>
        <p:spPr bwMode="auto">
          <a:xfrm>
            <a:off x="762000" y="1171674"/>
            <a:ext cx="2343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a:t>
            </a:r>
          </a:p>
        </p:txBody>
      </p:sp>
      <p:grpSp>
        <p:nvGrpSpPr>
          <p:cNvPr id="16" name="Group 15">
            <a:extLst>
              <a:ext uri="{FF2B5EF4-FFF2-40B4-BE49-F238E27FC236}">
                <a16:creationId xmlns:a16="http://schemas.microsoft.com/office/drawing/2014/main" id="{CE557866-FE4E-530F-7B71-93E425DD0648}"/>
              </a:ext>
            </a:extLst>
          </p:cNvPr>
          <p:cNvGrpSpPr/>
          <p:nvPr/>
        </p:nvGrpSpPr>
        <p:grpSpPr>
          <a:xfrm>
            <a:off x="6030511" y="831829"/>
            <a:ext cx="423597" cy="479222"/>
            <a:chOff x="6030510" y="1012537"/>
            <a:chExt cx="423597" cy="479222"/>
          </a:xfrm>
        </p:grpSpPr>
        <p:sp>
          <p:nvSpPr>
            <p:cNvPr id="13" name="Oval 12">
              <a:extLst>
                <a:ext uri="{FF2B5EF4-FFF2-40B4-BE49-F238E27FC236}">
                  <a16:creationId xmlns:a16="http://schemas.microsoft.com/office/drawing/2014/main" id="{E8815ED0-EDE4-95F2-8FFA-19F2F4F360D2}"/>
                </a:ext>
              </a:extLst>
            </p:cNvPr>
            <p:cNvSpPr/>
            <p:nvPr/>
          </p:nvSpPr>
          <p:spPr>
            <a:xfrm>
              <a:off x="6041141" y="1118091"/>
              <a:ext cx="365760" cy="373668"/>
            </a:xfrm>
            <a:prstGeom prst="ellipse">
              <a:avLst/>
            </a:prstGeom>
            <a:solidFill>
              <a:schemeClr val="bg1">
                <a:lumMod val="9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fr-fr" sz="3600">
                <a:latin typeface="Agency FB" panose="020B0503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73C7AA7-E764-DA8C-04F8-298440B5DE7C}"/>
                </a:ext>
              </a:extLst>
            </p:cNvPr>
            <p:cNvSpPr txBox="1"/>
            <p:nvPr/>
          </p:nvSpPr>
          <p:spPr>
            <a:xfrm>
              <a:off x="6030510" y="1012537"/>
              <a:ext cx="423597" cy="461665"/>
            </a:xfrm>
            <a:prstGeom prst="rect">
              <a:avLst/>
            </a:prstGeom>
            <a:noFill/>
          </p:spPr>
          <p:txBody>
            <a:bodyPr wrap="square">
              <a:spAutoFit/>
            </a:bodyPr>
            <a:lstStyle/>
            <a:p>
              <a:pPr algn="ctr" rtl="0"/>
              <a:r>
                <a:rPr lang="fr-fr" sz="2400" b="0" i="0" u="none" baseline="0">
                  <a:solidFill>
                    <a:schemeClr val="bg2"/>
                  </a:solidFill>
                  <a:latin typeface="Agency FB" panose="020B0503020202020204" pitchFamily="34" charset="0"/>
                  <a:cs typeface="Arial" panose="020B0604020202020204" pitchFamily="34" charset="0"/>
                </a:rPr>
                <a:t>&gt;</a:t>
              </a:r>
              <a:endParaRPr lang="fr-fr" sz="2400">
                <a:solidFill>
                  <a:schemeClr val="bg2"/>
                </a:solidFill>
              </a:endParaRPr>
            </a:p>
          </p:txBody>
        </p:sp>
      </p:grpSp>
      <p:pic>
        <p:nvPicPr>
          <p:cNvPr id="31" name="Graphic 30" descr="Bullseye with solid fill">
            <a:extLst>
              <a:ext uri="{FF2B5EF4-FFF2-40B4-BE49-F238E27FC236}">
                <a16:creationId xmlns:a16="http://schemas.microsoft.com/office/drawing/2014/main" id="{59C8BD99-2EE8-8E26-AC6A-15F9F272051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57083" y="1389896"/>
            <a:ext cx="469233" cy="469233"/>
          </a:xfrm>
          <a:prstGeom prst="rect">
            <a:avLst/>
          </a:prstGeom>
        </p:spPr>
      </p:pic>
      <p:sp>
        <p:nvSpPr>
          <p:cNvPr id="4" name="Rectangle 3">
            <a:extLst>
              <a:ext uri="{FF2B5EF4-FFF2-40B4-BE49-F238E27FC236}">
                <a16:creationId xmlns:a16="http://schemas.microsoft.com/office/drawing/2014/main" id="{622CCD5E-72D8-6F64-A11F-07F86508DEE8}"/>
              </a:ext>
            </a:extLst>
          </p:cNvPr>
          <p:cNvSpPr/>
          <p:nvPr/>
        </p:nvSpPr>
        <p:spPr>
          <a:xfrm>
            <a:off x="468398" y="2005010"/>
            <a:ext cx="11240327" cy="732011"/>
          </a:xfrm>
          <a:prstGeom prst="rect">
            <a:avLst/>
          </a:prstGeom>
          <a:noFill/>
          <a:ln w="28575">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fr-fr" sz="1400"/>
          </a:p>
        </p:txBody>
      </p:sp>
      <p:sp>
        <p:nvSpPr>
          <p:cNvPr id="5" name="Footer Placeholder 2">
            <a:extLst>
              <a:ext uri="{FF2B5EF4-FFF2-40B4-BE49-F238E27FC236}">
                <a16:creationId xmlns:a16="http://schemas.microsoft.com/office/drawing/2014/main" id="{A51FD97E-E01C-E105-D3C1-432EE4FC242B}"/>
              </a:ext>
            </a:extLst>
          </p:cNvPr>
          <p:cNvSpPr>
            <a:spLocks noGrp="1"/>
          </p:cNvSpPr>
          <p:nvPr>
            <p:ph type="ftr" sz="quarter" idx="11"/>
          </p:nvPr>
        </p:nvSpPr>
        <p:spPr>
          <a:xfrm>
            <a:off x="777567" y="6353142"/>
            <a:ext cx="4114800" cy="136526"/>
          </a:xfrm>
        </p:spPr>
        <p:txBody>
          <a:bodyPr/>
          <a:lstStyle/>
          <a:p>
            <a:pPr algn="l" rtl="0"/>
            <a:r>
              <a:rPr lang="fr-fr" b="0" i="0" u="none" baseline="0">
                <a:latin typeface="Arial"/>
                <a:cs typeface="Arial"/>
              </a:rPr>
              <a:t>Cons</a:t>
            </a:r>
            <a:r>
              <a:rPr lang="fr-fr">
                <a:latin typeface="Arial"/>
                <a:cs typeface="Arial"/>
              </a:rPr>
              <a:t>ultation, Août 2024</a:t>
            </a:r>
            <a:r>
              <a:rPr lang="fr-fr" b="0" i="0" u="none" baseline="0">
                <a:latin typeface="Arial"/>
                <a:cs typeface="Arial"/>
              </a:rPr>
              <a:t> – Document confidentiel</a:t>
            </a:r>
            <a:endParaRPr lang="fr-fr" b="0" i="0" u="none" baseline="0"/>
          </a:p>
        </p:txBody>
      </p:sp>
      <p:sp>
        <p:nvSpPr>
          <p:cNvPr id="8" name="Slide Number Placeholder 6">
            <a:extLst>
              <a:ext uri="{FF2B5EF4-FFF2-40B4-BE49-F238E27FC236}">
                <a16:creationId xmlns:a16="http://schemas.microsoft.com/office/drawing/2014/main" id="{A7D394B6-9FD4-50C5-AE10-01C4BAD0E7C6}"/>
              </a:ext>
            </a:extLst>
          </p:cNvPr>
          <p:cNvSpPr>
            <a:spLocks noGrp="1"/>
          </p:cNvSpPr>
          <p:nvPr>
            <p:ph type="sldNum" sz="quarter" idx="12"/>
          </p:nvPr>
        </p:nvSpPr>
        <p:spPr>
          <a:xfrm>
            <a:off x="515939" y="6353143"/>
            <a:ext cx="261631" cy="136527"/>
          </a:xfrm>
        </p:spPr>
        <p:txBody>
          <a:bodyPr/>
          <a:lstStyle/>
          <a:p>
            <a:pPr algn="l" rtl="0"/>
            <a:fld id="{AB746B08-255A-2748-8A21-40BE94A17FD1}" type="slidenum">
              <a:rPr>
                <a:solidFill>
                  <a:schemeClr val="tx1">
                    <a:lumMod val="50000"/>
                    <a:lumOff val="50000"/>
                  </a:schemeClr>
                </a:solidFill>
              </a:rPr>
              <a:pPr algn="l" rtl="0"/>
              <a:t>7</a:t>
            </a:fld>
            <a:endParaRPr lang="fr-fr">
              <a:solidFill>
                <a:schemeClr val="tx1">
                  <a:lumMod val="50000"/>
                  <a:lumOff val="50000"/>
                </a:schemeClr>
              </a:solidFill>
            </a:endParaRPr>
          </a:p>
        </p:txBody>
      </p:sp>
    </p:spTree>
    <p:extLst>
      <p:ext uri="{BB962C8B-B14F-4D97-AF65-F5344CB8AC3E}">
        <p14:creationId xmlns:p14="http://schemas.microsoft.com/office/powerpoint/2010/main" val="3460860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D77579A-3F06-2656-52D6-77D13B6859D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1" imgH="340" progId="TCLayout.ActiveDocument.1">
                  <p:embed/>
                </p:oleObj>
              </mc:Choice>
              <mc:Fallback>
                <p:oleObj name="think-cell Slide" r:id="rId4" imgW="341" imgH="340" progId="TCLayout.ActiveDocument.1">
                  <p:embed/>
                  <p:pic>
                    <p:nvPicPr>
                      <p:cNvPr id="5" name="think-cell data - do not delete" hidden="1">
                        <a:extLst>
                          <a:ext uri="{FF2B5EF4-FFF2-40B4-BE49-F238E27FC236}">
                            <a16:creationId xmlns:a16="http://schemas.microsoft.com/office/drawing/2014/main" id="{9D77579A-3F06-2656-52D6-77D13B6859D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231EA02-BF41-806B-8260-64EC047D6327}"/>
              </a:ext>
            </a:extLst>
          </p:cNvPr>
          <p:cNvSpPr>
            <a:spLocks noGrp="1"/>
          </p:cNvSpPr>
          <p:nvPr>
            <p:ph type="title"/>
          </p:nvPr>
        </p:nvSpPr>
        <p:spPr>
          <a:xfrm>
            <a:off x="515937" y="379631"/>
            <a:ext cx="11154344" cy="592778"/>
          </a:xfrm>
        </p:spPr>
        <p:txBody>
          <a:bodyPr vert="horz">
            <a:noAutofit/>
          </a:bodyPr>
          <a:lstStyle/>
          <a:p>
            <a:pPr algn="l" rtl="0"/>
            <a:r>
              <a:rPr lang="fr-fr" sz="2400" b="1" i="0" u="none" baseline="0">
                <a:solidFill>
                  <a:schemeClr val="accent2"/>
                </a:solidFill>
              </a:rPr>
              <a:t>Contexte |</a:t>
            </a:r>
            <a:r>
              <a:rPr lang="fr-fr" sz="2400" b="1" i="0" u="none" baseline="0"/>
              <a:t> Où en sommes-nous aujourd’hui sur la question de la différenciation et de la pérennité programmatique ? </a:t>
            </a:r>
          </a:p>
        </p:txBody>
      </p:sp>
      <p:sp>
        <p:nvSpPr>
          <p:cNvPr id="3" name="Text Placeholder 2">
            <a:extLst>
              <a:ext uri="{FF2B5EF4-FFF2-40B4-BE49-F238E27FC236}">
                <a16:creationId xmlns:a16="http://schemas.microsoft.com/office/drawing/2014/main" id="{78E69C31-B8B5-0928-6D87-293EF9FE9D26}"/>
              </a:ext>
            </a:extLst>
          </p:cNvPr>
          <p:cNvSpPr>
            <a:spLocks noGrp="1"/>
          </p:cNvSpPr>
          <p:nvPr>
            <p:ph type="body" idx="13"/>
          </p:nvPr>
        </p:nvSpPr>
        <p:spPr>
          <a:xfrm>
            <a:off x="1911095" y="1469047"/>
            <a:ext cx="9591231" cy="826423"/>
          </a:xfrm>
        </p:spPr>
        <p:txBody>
          <a:bodyPr vert="horz" lIns="0" tIns="0" rIns="0" bIns="0" numCol="1" spcCol="180000" rtlCol="0" anchor="ctr">
            <a:noAutofit/>
          </a:bodyPr>
          <a:lstStyle/>
          <a:p>
            <a:pPr marL="342900" indent="-342900" algn="l" rtl="0">
              <a:lnSpc>
                <a:spcPct val="100000"/>
              </a:lnSpc>
              <a:spcAft>
                <a:spcPts val="2400"/>
              </a:spcAft>
              <a:buFont typeface="Arial" panose="020B0604020202020204" pitchFamily="34" charset="0"/>
              <a:buChar char="•"/>
            </a:pPr>
            <a:r>
              <a:rPr lang="fr-fr" sz="1600" b="0" i="0" u="none" strike="noStrike" baseline="0">
                <a:solidFill>
                  <a:srgbClr val="002E5D"/>
                </a:solidFill>
                <a:effectLst/>
                <a:latin typeface="Arial"/>
                <a:ea typeface="Arial"/>
                <a:cs typeface="Arial"/>
              </a:rPr>
              <a:t>Le soutien actuel (y compris l’assistance technique) est adapté à chaque pays, mais </a:t>
            </a:r>
            <a:r>
              <a:rPr lang="fr-fr" sz="1600" b="1" i="0" u="none" strike="noStrike" baseline="0">
                <a:solidFill>
                  <a:srgbClr val="002E5D"/>
                </a:solidFill>
                <a:effectLst/>
                <a:latin typeface="Arial"/>
                <a:ea typeface="Arial"/>
                <a:cs typeface="Arial"/>
              </a:rPr>
              <a:t>il n’existe pas d’approche systématique en matière de différenciation </a:t>
            </a:r>
            <a:r>
              <a:rPr lang="fr-fr" sz="1600" b="0" i="0" u="none" strike="noStrike" baseline="0">
                <a:solidFill>
                  <a:srgbClr val="002E5D"/>
                </a:solidFill>
                <a:effectLst/>
                <a:latin typeface="Arial"/>
                <a:ea typeface="Arial"/>
                <a:cs typeface="Arial"/>
              </a:rPr>
              <a:t>ou de réponse aux besoins spécifiques des contextes </a:t>
            </a:r>
            <a:r>
              <a:rPr lang="fr-fr" sz="1600" b="0" i="0" u="none" baseline="0">
                <a:solidFill>
                  <a:srgbClr val="002E5D"/>
                </a:solidFill>
                <a:latin typeface="Arial"/>
                <a:ea typeface="Arial"/>
                <a:cs typeface="Arial"/>
              </a:rPr>
              <a:t>fragiles ou en conflit </a:t>
            </a:r>
            <a:endParaRPr lang="fr-fr" sz="1600">
              <a:solidFill>
                <a:srgbClr val="002E5D"/>
              </a:solidFill>
            </a:endParaRPr>
          </a:p>
        </p:txBody>
      </p:sp>
      <p:sp>
        <p:nvSpPr>
          <p:cNvPr id="9" name="Rectangle: Rounded Corners 8">
            <a:extLst>
              <a:ext uri="{FF2B5EF4-FFF2-40B4-BE49-F238E27FC236}">
                <a16:creationId xmlns:a16="http://schemas.microsoft.com/office/drawing/2014/main" id="{66C10BB4-B97C-67AC-0D14-715DD0245B93}"/>
              </a:ext>
            </a:extLst>
          </p:cNvPr>
          <p:cNvSpPr/>
          <p:nvPr/>
        </p:nvSpPr>
        <p:spPr>
          <a:xfrm>
            <a:off x="515937" y="1428297"/>
            <a:ext cx="1550607" cy="907923"/>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fr" sz="1400" b="0" i="0" u="none" baseline="0">
                <a:latin typeface="Arial" panose="020B0604020202020204" pitchFamily="34" charset="0"/>
                <a:ea typeface="Arial" panose="020B0604020202020204" pitchFamily="34" charset="0"/>
                <a:cs typeface="Arial" panose="020B0604020202020204" pitchFamily="34" charset="0"/>
              </a:rPr>
              <a:t>Différenciation limitée selon le contexte</a:t>
            </a:r>
          </a:p>
        </p:txBody>
      </p:sp>
      <p:grpSp>
        <p:nvGrpSpPr>
          <p:cNvPr id="16" name="Group 15">
            <a:extLst>
              <a:ext uri="{FF2B5EF4-FFF2-40B4-BE49-F238E27FC236}">
                <a16:creationId xmlns:a16="http://schemas.microsoft.com/office/drawing/2014/main" id="{89262145-4BCD-C818-8878-5DD0D95E979B}"/>
              </a:ext>
            </a:extLst>
          </p:cNvPr>
          <p:cNvGrpSpPr/>
          <p:nvPr/>
        </p:nvGrpSpPr>
        <p:grpSpPr>
          <a:xfrm>
            <a:off x="515937" y="4975742"/>
            <a:ext cx="11354026" cy="907923"/>
            <a:chOff x="515937" y="4975742"/>
            <a:chExt cx="11354026" cy="907923"/>
          </a:xfrm>
        </p:grpSpPr>
        <p:sp>
          <p:nvSpPr>
            <p:cNvPr id="18" name="TextBox 17">
              <a:extLst>
                <a:ext uri="{FF2B5EF4-FFF2-40B4-BE49-F238E27FC236}">
                  <a16:creationId xmlns:a16="http://schemas.microsoft.com/office/drawing/2014/main" id="{D716C50D-55FA-0863-6CA8-DAC50DBCFE56}"/>
                </a:ext>
              </a:extLst>
            </p:cNvPr>
            <p:cNvSpPr txBox="1"/>
            <p:nvPr/>
          </p:nvSpPr>
          <p:spPr>
            <a:xfrm>
              <a:off x="1911095" y="4994794"/>
              <a:ext cx="9958868" cy="869819"/>
            </a:xfrm>
            <a:prstGeom prst="rect">
              <a:avLst/>
            </a:prstGeom>
          </p:spPr>
          <p:txBody>
            <a:bodyPr vert="horz" lIns="0" tIns="0" rIns="0" bIns="0" numCol="1" spcCol="180000" rtlCol="0" anchor="ctr">
              <a:noAutofit/>
            </a:bodyPr>
            <a:lstStyle>
              <a:lvl1pPr marL="342900" indent="-342900">
                <a:lnSpc>
                  <a:spcPct val="100000"/>
                </a:lnSpc>
                <a:spcBef>
                  <a:spcPts val="0"/>
                </a:spcBef>
                <a:spcAft>
                  <a:spcPts val="2400"/>
                </a:spcAft>
                <a:buClr>
                  <a:schemeClr val="bg2"/>
                </a:buClr>
                <a:buFont typeface="Arial" panose="020B0604020202020204" pitchFamily="34" charset="0"/>
                <a:buChar char="•"/>
                <a:defRPr b="0" i="0" u="none" strike="noStrike">
                  <a:solidFill>
                    <a:srgbClr val="002E5D"/>
                  </a:solidFill>
                  <a:effectLst/>
                  <a:latin typeface="Arial"/>
                  <a:cs typeface="Arial"/>
                </a:defRPr>
              </a:lvl1pPr>
              <a:lvl2pPr marL="685800" indent="-228600">
                <a:lnSpc>
                  <a:spcPct val="110000"/>
                </a:lnSpc>
                <a:spcBef>
                  <a:spcPts val="0"/>
                </a:spcBef>
                <a:spcAft>
                  <a:spcPts val="1200"/>
                </a:spcAft>
                <a:buClr>
                  <a:schemeClr val="bg2"/>
                </a:buClr>
                <a:buFont typeface="Arial" panose="020B0604020202020204" pitchFamily="34" charset="0"/>
                <a:buChar char="•"/>
                <a:defRPr>
                  <a:solidFill>
                    <a:schemeClr val="tx2">
                      <a:lumMod val="50000"/>
                    </a:schemeClr>
                  </a:solidFill>
                  <a:latin typeface="Arial" panose="020B0604020202020204" pitchFamily="34" charset="0"/>
                  <a:cs typeface="Arial" panose="020B0604020202020204" pitchFamily="34" charset="0"/>
                </a:defRPr>
              </a:lvl2pPr>
              <a:lvl3pPr marL="1143000" indent="-228600">
                <a:lnSpc>
                  <a:spcPct val="110000"/>
                </a:lnSpc>
                <a:spcBef>
                  <a:spcPts val="0"/>
                </a:spcBef>
                <a:spcAft>
                  <a:spcPts val="1200"/>
                </a:spcAft>
                <a:buClr>
                  <a:schemeClr val="bg2"/>
                </a:buClr>
                <a:buFont typeface="Arial" panose="020B0604020202020204" pitchFamily="34" charset="0"/>
                <a:buChar char="•"/>
                <a:defRPr>
                  <a:solidFill>
                    <a:schemeClr val="tx2">
                      <a:lumMod val="50000"/>
                    </a:schemeClr>
                  </a:solidFill>
                  <a:latin typeface="Arial" panose="020B0604020202020204" pitchFamily="34" charset="0"/>
                  <a:cs typeface="Arial" panose="020B0604020202020204" pitchFamily="34" charset="0"/>
                </a:defRPr>
              </a:lvl3pPr>
              <a:lvl4pPr marL="1600200" indent="-228600">
                <a:lnSpc>
                  <a:spcPct val="110000"/>
                </a:lnSpc>
                <a:spcBef>
                  <a:spcPts val="0"/>
                </a:spcBef>
                <a:spcAft>
                  <a:spcPts val="1200"/>
                </a:spcAft>
                <a:buClr>
                  <a:schemeClr val="bg2"/>
                </a:buClr>
                <a:buFont typeface="Arial" panose="020B0604020202020204" pitchFamily="34" charset="0"/>
                <a:buChar char="•"/>
                <a:defRPr sz="1600">
                  <a:solidFill>
                    <a:schemeClr val="tx2">
                      <a:lumMod val="50000"/>
                    </a:schemeClr>
                  </a:solidFill>
                  <a:latin typeface="Arial" panose="020B0604020202020204" pitchFamily="34" charset="0"/>
                  <a:cs typeface="Arial" panose="020B0604020202020204" pitchFamily="34" charset="0"/>
                </a:defRPr>
              </a:lvl4pPr>
              <a:lvl5pPr marL="2057400" indent="-228600">
                <a:lnSpc>
                  <a:spcPct val="110000"/>
                </a:lnSpc>
                <a:spcBef>
                  <a:spcPts val="0"/>
                </a:spcBef>
                <a:spcAft>
                  <a:spcPts val="1200"/>
                </a:spcAft>
                <a:buClr>
                  <a:schemeClr val="bg2"/>
                </a:buClr>
                <a:buFont typeface="Arial" panose="020B0604020202020204" pitchFamily="34" charset="0"/>
                <a:buChar char="•"/>
                <a:defRPr sz="1600">
                  <a:solidFill>
                    <a:schemeClr val="tx2">
                      <a:lumMod val="50000"/>
                    </a:schemeClr>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rtl="0"/>
              <a:r>
                <a:rPr lang="fr-fr" sz="1600" b="0" i="0" u="none" baseline="0"/>
                <a:t>À l’heure actuelle, l’</a:t>
              </a:r>
              <a:r>
                <a:rPr lang="fr-fr" sz="1600" b="1" i="0" u="none" baseline="0"/>
                <a:t>accent mis sur l’amélioration mesurable de la couverture et de la vaccination des communautés « zéro dose » </a:t>
              </a:r>
              <a:r>
                <a:rPr lang="fr-fr" sz="1600" b="0" i="0" u="none" baseline="0"/>
                <a:t>peut stimuler l’investissement dans des activités qui produisent des </a:t>
              </a:r>
              <a:r>
                <a:rPr lang="fr-fr" sz="1600" b="1" i="0" u="none" baseline="0"/>
                <a:t>résultats à court terme, plutôt que dans le renforcement des systèmes à long terme </a:t>
              </a:r>
            </a:p>
          </p:txBody>
        </p:sp>
        <p:sp>
          <p:nvSpPr>
            <p:cNvPr id="11" name="Rectangle: Rounded Corners 10">
              <a:extLst>
                <a:ext uri="{FF2B5EF4-FFF2-40B4-BE49-F238E27FC236}">
                  <a16:creationId xmlns:a16="http://schemas.microsoft.com/office/drawing/2014/main" id="{239AF092-C8EE-061E-4AF1-9DC39BBA0763}"/>
                </a:ext>
              </a:extLst>
            </p:cNvPr>
            <p:cNvSpPr/>
            <p:nvPr/>
          </p:nvSpPr>
          <p:spPr>
            <a:xfrm>
              <a:off x="515937" y="4975742"/>
              <a:ext cx="1550607" cy="907923"/>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fr" sz="1400" b="0" i="0" u="none" baseline="0">
                  <a:latin typeface="Arial" panose="020B0604020202020204" pitchFamily="34" charset="0"/>
                  <a:ea typeface="Arial" panose="020B0604020202020204" pitchFamily="34" charset="0"/>
                  <a:cs typeface="Arial" panose="020B0604020202020204" pitchFamily="34" charset="0"/>
                </a:rPr>
                <a:t>Accent sur les résultats à court terme</a:t>
              </a:r>
            </a:p>
          </p:txBody>
        </p:sp>
      </p:grpSp>
      <p:cxnSp>
        <p:nvCxnSpPr>
          <p:cNvPr id="14" name="Straight Connector 13">
            <a:extLst>
              <a:ext uri="{FF2B5EF4-FFF2-40B4-BE49-F238E27FC236}">
                <a16:creationId xmlns:a16="http://schemas.microsoft.com/office/drawing/2014/main" id="{B1B61889-D509-091C-9263-23E11C5BFC82}"/>
              </a:ext>
            </a:extLst>
          </p:cNvPr>
          <p:cNvCxnSpPr>
            <a:cxnSpLocks/>
          </p:cNvCxnSpPr>
          <p:nvPr/>
        </p:nvCxnSpPr>
        <p:spPr>
          <a:xfrm flipV="1">
            <a:off x="620110" y="2517586"/>
            <a:ext cx="10972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9DCE7A9-7CCE-BCAC-7919-B988373EF868}"/>
              </a:ext>
            </a:extLst>
          </p:cNvPr>
          <p:cNvCxnSpPr>
            <a:cxnSpLocks/>
          </p:cNvCxnSpPr>
          <p:nvPr/>
        </p:nvCxnSpPr>
        <p:spPr>
          <a:xfrm flipV="1">
            <a:off x="620110" y="4791613"/>
            <a:ext cx="109728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9D8E95F9-00CB-EE58-76A9-8ED3F384B6CF}"/>
              </a:ext>
            </a:extLst>
          </p:cNvPr>
          <p:cNvGrpSpPr/>
          <p:nvPr/>
        </p:nvGrpSpPr>
        <p:grpSpPr>
          <a:xfrm>
            <a:off x="515937" y="2698553"/>
            <a:ext cx="10986389" cy="1921631"/>
            <a:chOff x="515937" y="2698553"/>
            <a:chExt cx="10986389" cy="1921631"/>
          </a:xfrm>
        </p:grpSpPr>
        <p:sp>
          <p:nvSpPr>
            <p:cNvPr id="4" name="Text Placeholder 2">
              <a:extLst>
                <a:ext uri="{FF2B5EF4-FFF2-40B4-BE49-F238E27FC236}">
                  <a16:creationId xmlns:a16="http://schemas.microsoft.com/office/drawing/2014/main" id="{B7EEFA4A-E095-1D0E-8A3B-916219C45081}"/>
                </a:ext>
              </a:extLst>
            </p:cNvPr>
            <p:cNvSpPr txBox="1">
              <a:spLocks/>
            </p:cNvSpPr>
            <p:nvPr/>
          </p:nvSpPr>
          <p:spPr>
            <a:xfrm>
              <a:off x="1911095" y="2784680"/>
              <a:ext cx="9591231" cy="1749377"/>
            </a:xfrm>
            <a:prstGeom prst="rect">
              <a:avLst/>
            </a:prstGeom>
          </p:spPr>
          <p:txBody>
            <a:bodyPr vert="horz" lIns="0" tIns="0" rIns="0" bIns="0" numCol="1" spcCol="180000" rtlCol="0" anchor="t">
              <a:noAutofit/>
            </a:bodyPr>
            <a:lstStyle>
              <a:lvl1pPr marL="0" indent="0" algn="l" defTabSz="914400" rtl="0" eaLnBrk="1" latinLnBrk="0" hangingPunct="1">
                <a:lnSpc>
                  <a:spcPct val="110000"/>
                </a:lnSpc>
                <a:spcBef>
                  <a:spcPts val="0"/>
                </a:spcBef>
                <a:spcAft>
                  <a:spcPts val="1200"/>
                </a:spcAft>
                <a:buClr>
                  <a:schemeClr val="bg2"/>
                </a:buClr>
                <a:buFont typeface="Arial" panose="020B0604020202020204" pitchFamily="34" charset="0"/>
                <a:buNone/>
                <a:defRPr sz="2000" kern="1200">
                  <a:solidFill>
                    <a:schemeClr val="tx2">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800" kern="1200">
                  <a:solidFill>
                    <a:schemeClr val="tx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chemeClr val="bg2"/>
                </a:buClr>
                <a:buFont typeface="Arial" panose="020B0604020202020204" pitchFamily="34" charset="0"/>
                <a:buChar char="•"/>
                <a:defRPr sz="1600" kern="1200">
                  <a:solidFill>
                    <a:schemeClr val="tx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l" rtl="0">
                <a:lnSpc>
                  <a:spcPct val="100000"/>
                </a:lnSpc>
                <a:spcAft>
                  <a:spcPts val="2400"/>
                </a:spcAft>
                <a:buFont typeface="Arial" panose="020B0604020202020204" pitchFamily="34" charset="0"/>
                <a:buChar char="•"/>
              </a:pPr>
              <a:r>
                <a:rPr lang="fr-fr" sz="1600" b="0" i="0" u="none" strike="noStrike" baseline="0">
                  <a:solidFill>
                    <a:srgbClr val="002E5D"/>
                  </a:solidFill>
                  <a:effectLst/>
                  <a:latin typeface="Arial"/>
                  <a:ea typeface="Arial"/>
                  <a:cs typeface="Arial"/>
                </a:rPr>
                <a:t>Certains </a:t>
              </a:r>
              <a:r>
                <a:rPr lang="fr-fr" sz="1600" b="0" i="0" u="none" baseline="0">
                  <a:solidFill>
                    <a:srgbClr val="002E5D"/>
                  </a:solidFill>
                  <a:latin typeface="Arial"/>
                  <a:ea typeface="Arial"/>
                  <a:cs typeface="Arial"/>
                </a:rPr>
                <a:t>p</a:t>
              </a:r>
              <a:r>
                <a:rPr lang="fr-fr" sz="1600" b="0" i="0" u="none" strike="noStrike" baseline="0">
                  <a:solidFill>
                    <a:srgbClr val="002E5D"/>
                  </a:solidFill>
                  <a:effectLst/>
                  <a:latin typeface="Arial"/>
                  <a:ea typeface="Arial"/>
                  <a:cs typeface="Arial"/>
                </a:rPr>
                <a:t>ays abordent </a:t>
              </a:r>
              <a:r>
                <a:rPr lang="fr-fr" sz="1600" b="1" i="0" u="none" baseline="0">
                  <a:solidFill>
                    <a:srgbClr val="002E5D"/>
                  </a:solidFill>
                  <a:latin typeface="Arial"/>
                  <a:ea typeface="Arial"/>
                  <a:cs typeface="Arial"/>
                </a:rPr>
                <a:t>la transition</a:t>
              </a:r>
              <a:r>
                <a:rPr lang="fr-fr" sz="1600" b="1" i="0" u="none" strike="noStrike" baseline="0">
                  <a:solidFill>
                    <a:srgbClr val="002E5D"/>
                  </a:solidFill>
                  <a:effectLst/>
                  <a:latin typeface="Arial"/>
                  <a:ea typeface="Arial"/>
                  <a:cs typeface="Arial"/>
                </a:rPr>
                <a:t> avec de faibles performances et/ou une forte dépendance à l’égard de Gavi </a:t>
              </a:r>
              <a:r>
                <a:rPr lang="fr-fr" sz="1600" b="0" i="0" u="none" strike="noStrike" baseline="0">
                  <a:solidFill>
                    <a:srgbClr val="002E5D"/>
                  </a:solidFill>
                  <a:effectLst/>
                  <a:latin typeface="Arial"/>
                  <a:ea typeface="Arial"/>
                  <a:cs typeface="Arial"/>
                </a:rPr>
                <a:t>pour soutenir les coûts des programmes de vaccination de base (par exemple, les indemnités journalières, le carburant) et il n’existe pas de vision ou de voie clairement articulée </a:t>
              </a:r>
              <a:r>
                <a:rPr lang="fr-fr" sz="1600" b="1" i="0" u="none" strike="noStrike" baseline="0">
                  <a:solidFill>
                    <a:srgbClr val="002E5D"/>
                  </a:solidFill>
                  <a:effectLst/>
                  <a:latin typeface="Arial"/>
                  <a:ea typeface="Arial"/>
                  <a:cs typeface="Arial"/>
                </a:rPr>
                <a:t>vers la pérennité des programmes</a:t>
              </a:r>
              <a:r>
                <a:rPr lang="fr-fr" sz="1600" b="1" i="0" u="none" baseline="0">
                  <a:solidFill>
                    <a:srgbClr val="002E5D"/>
                  </a:solidFill>
                  <a:latin typeface="Arial"/>
                  <a:ea typeface="Arial"/>
                  <a:cs typeface="Arial"/>
                </a:rPr>
                <a:t> </a:t>
              </a:r>
              <a:endParaRPr lang="fr-fr" sz="1600" b="1" i="0" u="none" strike="noStrike">
                <a:solidFill>
                  <a:srgbClr val="002E5D"/>
                </a:solidFill>
                <a:effectLst/>
                <a:latin typeface="Arial" panose="020B0604020202020204" pitchFamily="34" charset="0"/>
              </a:endParaRPr>
            </a:p>
            <a:p>
              <a:pPr marL="342900" indent="-342900" algn="l" rtl="0">
                <a:lnSpc>
                  <a:spcPct val="100000"/>
                </a:lnSpc>
                <a:spcAft>
                  <a:spcPts val="2400"/>
                </a:spcAft>
                <a:buFont typeface="Arial" panose="020B0604020202020204" pitchFamily="34" charset="0"/>
                <a:buChar char="•"/>
              </a:pPr>
              <a:r>
                <a:rPr lang="fr-fr" sz="1600" b="0" i="0" u="none" baseline="0">
                  <a:latin typeface="Arial"/>
                  <a:ea typeface="Arial"/>
                  <a:cs typeface="Arial"/>
                </a:rPr>
                <a:t>Les politiques relatives à l’éligibilité, à la transition et au cofinancement </a:t>
              </a:r>
              <a:r>
                <a:rPr lang="fr-fr" sz="1600" b="1" i="0" u="none" baseline="0">
                  <a:latin typeface="Arial"/>
                  <a:ea typeface="Arial"/>
                  <a:cs typeface="Arial"/>
                </a:rPr>
                <a:t>se concentrent largement sur le financement des vaccins </a:t>
              </a:r>
              <a:r>
                <a:rPr lang="fr-fr" sz="1600" b="0" i="0" u="none" baseline="0">
                  <a:latin typeface="Arial"/>
                  <a:ea typeface="Arial"/>
                  <a:cs typeface="Arial"/>
                </a:rPr>
                <a:t>et n’abordent pas la transition ou la pérennité des programmes ; attention limitée portée aux investissements programmatiques conjoints</a:t>
              </a:r>
              <a:endParaRPr lang="fr-fr" sz="1600"/>
            </a:p>
          </p:txBody>
        </p:sp>
        <p:sp>
          <p:nvSpPr>
            <p:cNvPr id="10" name="Rectangle: Rounded Corners 9">
              <a:extLst>
                <a:ext uri="{FF2B5EF4-FFF2-40B4-BE49-F238E27FC236}">
                  <a16:creationId xmlns:a16="http://schemas.microsoft.com/office/drawing/2014/main" id="{1923D0FC-5189-07F1-3010-416788DC1555}"/>
                </a:ext>
              </a:extLst>
            </p:cNvPr>
            <p:cNvSpPr/>
            <p:nvPr/>
          </p:nvSpPr>
          <p:spPr>
            <a:xfrm>
              <a:off x="515937" y="2698553"/>
              <a:ext cx="1550607" cy="1921631"/>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fr" sz="1400" b="0" i="0" u="none" baseline="0">
                  <a:latin typeface="Arial" panose="020B0604020202020204" pitchFamily="34" charset="0"/>
                  <a:ea typeface="Arial" panose="020B0604020202020204" pitchFamily="34" charset="0"/>
                  <a:cs typeface="Arial" panose="020B0604020202020204" pitchFamily="34" charset="0"/>
                </a:rPr>
                <a:t>Pérennité progressive limitée lors de la transition</a:t>
              </a:r>
            </a:p>
          </p:txBody>
        </p:sp>
      </p:grpSp>
      <p:sp>
        <p:nvSpPr>
          <p:cNvPr id="6" name="Footer Placeholder 2">
            <a:extLst>
              <a:ext uri="{FF2B5EF4-FFF2-40B4-BE49-F238E27FC236}">
                <a16:creationId xmlns:a16="http://schemas.microsoft.com/office/drawing/2014/main" id="{4EF5847A-C90E-2725-FD27-BD0521770354}"/>
              </a:ext>
            </a:extLst>
          </p:cNvPr>
          <p:cNvSpPr>
            <a:spLocks noGrp="1"/>
          </p:cNvSpPr>
          <p:nvPr>
            <p:ph type="ftr" sz="quarter" idx="11"/>
          </p:nvPr>
        </p:nvSpPr>
        <p:spPr>
          <a:xfrm>
            <a:off x="777567" y="6353142"/>
            <a:ext cx="4114800" cy="136526"/>
          </a:xfrm>
        </p:spPr>
        <p:txBody>
          <a:bodyPr/>
          <a:lstStyle/>
          <a:p>
            <a:pPr algn="l" rtl="0"/>
            <a:r>
              <a:rPr lang="fr-fr" b="0" i="0" u="none" baseline="0">
                <a:latin typeface="Arial"/>
                <a:cs typeface="Arial"/>
              </a:rPr>
              <a:t>Cons</a:t>
            </a:r>
            <a:r>
              <a:rPr lang="fr-fr">
                <a:latin typeface="Arial"/>
                <a:cs typeface="Arial"/>
              </a:rPr>
              <a:t>ultation, Août 2024</a:t>
            </a:r>
            <a:r>
              <a:rPr lang="fr-fr" b="0" i="0" u="none" baseline="0">
                <a:latin typeface="Arial"/>
                <a:cs typeface="Arial"/>
              </a:rPr>
              <a:t> – Document confidentiel</a:t>
            </a:r>
            <a:endParaRPr lang="fr-fr" b="0" i="0" u="none" baseline="0"/>
          </a:p>
        </p:txBody>
      </p:sp>
      <p:sp>
        <p:nvSpPr>
          <p:cNvPr id="7" name="Slide Number Placeholder 6">
            <a:extLst>
              <a:ext uri="{FF2B5EF4-FFF2-40B4-BE49-F238E27FC236}">
                <a16:creationId xmlns:a16="http://schemas.microsoft.com/office/drawing/2014/main" id="{2612E4D6-1914-17F1-BEA9-23C2E1A7A89A}"/>
              </a:ext>
            </a:extLst>
          </p:cNvPr>
          <p:cNvSpPr>
            <a:spLocks noGrp="1"/>
          </p:cNvSpPr>
          <p:nvPr>
            <p:ph type="sldNum" sz="quarter" idx="12"/>
          </p:nvPr>
        </p:nvSpPr>
        <p:spPr>
          <a:xfrm>
            <a:off x="515939" y="6353143"/>
            <a:ext cx="261631" cy="136527"/>
          </a:xfrm>
        </p:spPr>
        <p:txBody>
          <a:bodyPr/>
          <a:lstStyle/>
          <a:p>
            <a:pPr algn="l" rtl="0"/>
            <a:fld id="{AB746B08-255A-2748-8A21-40BE94A17FD1}" type="slidenum">
              <a:rPr>
                <a:solidFill>
                  <a:schemeClr val="tx1">
                    <a:lumMod val="50000"/>
                    <a:lumOff val="50000"/>
                  </a:schemeClr>
                </a:solidFill>
              </a:rPr>
              <a:pPr algn="l" rtl="0"/>
              <a:t>8</a:t>
            </a:fld>
            <a:endParaRPr lang="fr-fr">
              <a:solidFill>
                <a:schemeClr val="tx1">
                  <a:lumMod val="50000"/>
                  <a:lumOff val="50000"/>
                </a:schemeClr>
              </a:solidFill>
            </a:endParaRPr>
          </a:p>
        </p:txBody>
      </p:sp>
    </p:spTree>
    <p:extLst>
      <p:ext uri="{BB962C8B-B14F-4D97-AF65-F5344CB8AC3E}">
        <p14:creationId xmlns:p14="http://schemas.microsoft.com/office/powerpoint/2010/main" val="1731231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BF323-7E53-FD5F-040D-30AC97371A1E}"/>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2FD7D3D7-81CB-CE7E-7EE6-FBCCA2DEB72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1" imgH="340" progId="TCLayout.ActiveDocument.1">
                  <p:embed/>
                </p:oleObj>
              </mc:Choice>
              <mc:Fallback>
                <p:oleObj name="think-cell Slide" r:id="rId4" imgW="341" imgH="340" progId="TCLayout.ActiveDocument.1">
                  <p:embed/>
                  <p:pic>
                    <p:nvPicPr>
                      <p:cNvPr id="5" name="think-cell data - do not delete" hidden="1">
                        <a:extLst>
                          <a:ext uri="{FF2B5EF4-FFF2-40B4-BE49-F238E27FC236}">
                            <a16:creationId xmlns:a16="http://schemas.microsoft.com/office/drawing/2014/main" id="{2FD7D3D7-81CB-CE7E-7EE6-FBCCA2DEB7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4" name="Table 3">
            <a:extLst>
              <a:ext uri="{FF2B5EF4-FFF2-40B4-BE49-F238E27FC236}">
                <a16:creationId xmlns:a16="http://schemas.microsoft.com/office/drawing/2014/main" id="{4D29B335-EDDB-B71C-D6DF-5076521F8C75}"/>
              </a:ext>
            </a:extLst>
          </p:cNvPr>
          <p:cNvGraphicFramePr>
            <a:graphicFrameLocks noGrp="1"/>
          </p:cNvGraphicFramePr>
          <p:nvPr>
            <p:extLst>
              <p:ext uri="{D42A27DB-BD31-4B8C-83A1-F6EECF244321}">
                <p14:modId xmlns:p14="http://schemas.microsoft.com/office/powerpoint/2010/main" val="3455440581"/>
              </p:ext>
            </p:extLst>
          </p:nvPr>
        </p:nvGraphicFramePr>
        <p:xfrm>
          <a:off x="152400" y="1044709"/>
          <a:ext cx="11239254" cy="4778751"/>
        </p:xfrm>
        <a:graphic>
          <a:graphicData uri="http://schemas.openxmlformats.org/drawingml/2006/table">
            <a:tbl>
              <a:tblPr firstRow="1" bandRow="1">
                <a:tableStyleId>{21E4AEA4-8DFA-4A89-87EB-49C32662AFE0}</a:tableStyleId>
              </a:tblPr>
              <a:tblGrid>
                <a:gridCol w="274210">
                  <a:extLst>
                    <a:ext uri="{9D8B030D-6E8A-4147-A177-3AD203B41FA5}">
                      <a16:colId xmlns:a16="http://schemas.microsoft.com/office/drawing/2014/main" val="3683464163"/>
                    </a:ext>
                  </a:extLst>
                </a:gridCol>
                <a:gridCol w="1298843">
                  <a:extLst>
                    <a:ext uri="{9D8B030D-6E8A-4147-A177-3AD203B41FA5}">
                      <a16:colId xmlns:a16="http://schemas.microsoft.com/office/drawing/2014/main" val="202562759"/>
                    </a:ext>
                  </a:extLst>
                </a:gridCol>
                <a:gridCol w="1236309">
                  <a:extLst>
                    <a:ext uri="{9D8B030D-6E8A-4147-A177-3AD203B41FA5}">
                      <a16:colId xmlns:a16="http://schemas.microsoft.com/office/drawing/2014/main" val="2150553859"/>
                    </a:ext>
                  </a:extLst>
                </a:gridCol>
                <a:gridCol w="1337335">
                  <a:extLst>
                    <a:ext uri="{9D8B030D-6E8A-4147-A177-3AD203B41FA5}">
                      <a16:colId xmlns:a16="http://schemas.microsoft.com/office/drawing/2014/main" val="3256167142"/>
                    </a:ext>
                  </a:extLst>
                </a:gridCol>
                <a:gridCol w="1337335">
                  <a:extLst>
                    <a:ext uri="{9D8B030D-6E8A-4147-A177-3AD203B41FA5}">
                      <a16:colId xmlns:a16="http://schemas.microsoft.com/office/drawing/2014/main" val="4090701238"/>
                    </a:ext>
                  </a:extLst>
                </a:gridCol>
                <a:gridCol w="1472630">
                  <a:extLst>
                    <a:ext uri="{9D8B030D-6E8A-4147-A177-3AD203B41FA5}">
                      <a16:colId xmlns:a16="http://schemas.microsoft.com/office/drawing/2014/main" val="3029937668"/>
                    </a:ext>
                  </a:extLst>
                </a:gridCol>
                <a:gridCol w="1472630">
                  <a:extLst>
                    <a:ext uri="{9D8B030D-6E8A-4147-A177-3AD203B41FA5}">
                      <a16:colId xmlns:a16="http://schemas.microsoft.com/office/drawing/2014/main" val="1991497822"/>
                    </a:ext>
                  </a:extLst>
                </a:gridCol>
                <a:gridCol w="1420593">
                  <a:extLst>
                    <a:ext uri="{9D8B030D-6E8A-4147-A177-3AD203B41FA5}">
                      <a16:colId xmlns:a16="http://schemas.microsoft.com/office/drawing/2014/main" val="4143633100"/>
                    </a:ext>
                  </a:extLst>
                </a:gridCol>
                <a:gridCol w="1389369">
                  <a:extLst>
                    <a:ext uri="{9D8B030D-6E8A-4147-A177-3AD203B41FA5}">
                      <a16:colId xmlns:a16="http://schemas.microsoft.com/office/drawing/2014/main" val="2219402555"/>
                    </a:ext>
                  </a:extLst>
                </a:gridCol>
              </a:tblGrid>
              <a:tr h="274320">
                <a:tc rowSpan="2">
                  <a:txBody>
                    <a:bodyPr/>
                    <a:lstStyle/>
                    <a:p>
                      <a:endParaRPr lang="fr-fr" sz="800">
                        <a:latin typeface="Arial" panose="020B0604020202020204" pitchFamily="34" charset="0"/>
                        <a:cs typeface="Arial" panose="020B0604020202020204" pitchFamily="34" charset="0"/>
                      </a:endParaRPr>
                    </a:p>
                  </a:txBody>
                  <a:tcPr>
                    <a:noFill/>
                  </a:tcPr>
                </a:tc>
                <a:tc rowSpan="2">
                  <a:txBody>
                    <a:bodyPr/>
                    <a:lstStyle/>
                    <a:p>
                      <a:endParaRPr lang="fr-fr" sz="800">
                        <a:latin typeface="Arial" panose="020B0604020202020204" pitchFamily="34" charset="0"/>
                        <a:cs typeface="Arial" panose="020B0604020202020204" pitchFamily="34" charset="0"/>
                      </a:endParaRPr>
                    </a:p>
                  </a:txBody>
                  <a:tcPr>
                    <a:noFill/>
                  </a:tcPr>
                </a:tc>
                <a:tc gridSpan="3">
                  <a:txBody>
                    <a:bodyPr/>
                    <a:lstStyle/>
                    <a:p>
                      <a:pPr lvl="0" algn="ctr" rtl="0">
                        <a:buNone/>
                      </a:pPr>
                      <a:r>
                        <a:rPr lang="fr-fr" sz="1000" b="1" i="0" u="none" baseline="0">
                          <a:latin typeface="Arial"/>
                          <a:ea typeface="Arial"/>
                          <a:cs typeface="Arial"/>
                        </a:rPr>
                        <a:t>Autofinancement initial </a:t>
                      </a:r>
                    </a:p>
                  </a:txBody>
                  <a:tcPr anchor="ctr">
                    <a:solidFill>
                      <a:schemeClr val="accent2"/>
                    </a:solidFill>
                  </a:tcPr>
                </a:tc>
                <a:tc hMerge="1">
                  <a:txBody>
                    <a:bodyPr/>
                    <a:lstStyle/>
                    <a:p>
                      <a:endParaRPr/>
                    </a:p>
                  </a:txBody>
                  <a:tcPr anchor="ctr">
                    <a:solidFill>
                      <a:schemeClr val="accent2"/>
                    </a:solidFill>
                  </a:tcPr>
                </a:tc>
                <a:tc hMerge="1">
                  <a:txBody>
                    <a:bodyPr/>
                    <a:lstStyle/>
                    <a:p>
                      <a:endParaRPr/>
                    </a:p>
                  </a:txBody>
                  <a:tcPr anchor="ctr">
                    <a:solidFill>
                      <a:schemeClr val="accent2"/>
                    </a:solidFill>
                  </a:tcPr>
                </a:tc>
                <a:tc gridSpan="3">
                  <a:txBody>
                    <a:bodyPr/>
                    <a:lstStyle/>
                    <a:p>
                      <a:pPr algn="ctr" rtl="0"/>
                      <a:r>
                        <a:rPr lang="fr-fr" sz="1000" b="1" i="0" u="none" baseline="0">
                          <a:latin typeface="Arial"/>
                          <a:ea typeface="Arial"/>
                          <a:cs typeface="Arial"/>
                        </a:rPr>
                        <a:t>Transition préparatoire</a:t>
                      </a:r>
                    </a:p>
                  </a:txBody>
                  <a:tcPr anchor="ctr">
                    <a:solidFill>
                      <a:schemeClr val="tx2"/>
                    </a:solidFill>
                  </a:tcPr>
                </a:tc>
                <a:tc hMerge="1">
                  <a:txBody>
                    <a:bodyPr/>
                    <a:lstStyle/>
                    <a:p>
                      <a:pPr algn="ctr"/>
                      <a:endParaRPr lang="fr-fr" sz="1000">
                        <a:latin typeface="Arial"/>
                        <a:cs typeface="Arial"/>
                      </a:endParaRPr>
                    </a:p>
                  </a:txBody>
                  <a:tcPr anchor="ctr">
                    <a:solidFill>
                      <a:schemeClr val="tx2"/>
                    </a:solidFill>
                  </a:tcPr>
                </a:tc>
                <a:tc hMerge="1">
                  <a:txBody>
                    <a:bodyPr/>
                    <a:lstStyle/>
                    <a:p>
                      <a:pPr lvl="0" algn="ctr">
                        <a:buNone/>
                      </a:pPr>
                      <a:endParaRPr lang="fr-fr" sz="1000">
                        <a:latin typeface="Arial"/>
                        <a:cs typeface="Arial"/>
                      </a:endParaRPr>
                    </a:p>
                  </a:txBody>
                  <a:tcPr anchor="ctr">
                    <a:solidFill>
                      <a:schemeClr val="tx2"/>
                    </a:solidFill>
                  </a:tcPr>
                </a:tc>
                <a:tc rowSpan="2">
                  <a:txBody>
                    <a:bodyPr/>
                    <a:lstStyle/>
                    <a:p>
                      <a:pPr algn="ctr" rtl="0"/>
                      <a:r>
                        <a:rPr lang="fr-fr" sz="1000" b="1" i="0" u="none" baseline="0">
                          <a:latin typeface="Arial"/>
                          <a:ea typeface="Arial"/>
                          <a:cs typeface="Arial"/>
                        </a:rPr>
                        <a:t>Transition accélérée </a:t>
                      </a:r>
                    </a:p>
                  </a:txBody>
                  <a:tcPr anchor="ctr">
                    <a:solidFill>
                      <a:srgbClr val="B400BA"/>
                    </a:solidFill>
                  </a:tcPr>
                </a:tc>
                <a:extLst>
                  <a:ext uri="{0D108BD9-81ED-4DB2-BD59-A6C34878D82A}">
                    <a16:rowId xmlns:a16="http://schemas.microsoft.com/office/drawing/2014/main" val="3073229749"/>
                  </a:ext>
                </a:extLst>
              </a:tr>
              <a:tr h="274320">
                <a:tc vMerge="1">
                  <a:txBody>
                    <a:bodyPr/>
                    <a:lstStyle/>
                    <a:p>
                      <a:endParaRPr lang="fr-fr"/>
                    </a:p>
                  </a:txBody>
                  <a:tcPr/>
                </a:tc>
                <a:tc vMerge="1">
                  <a:txBody>
                    <a:bodyPr/>
                    <a:lstStyle/>
                    <a:p>
                      <a:endParaRPr lang="fr-fr"/>
                    </a:p>
                  </a:txBody>
                  <a:tcPr/>
                </a:tc>
                <a:tc>
                  <a:txBody>
                    <a:bodyPr/>
                    <a:lstStyle/>
                    <a:p>
                      <a:pPr lvl="0" algn="ctr" rtl="0">
                        <a:buNone/>
                      </a:pPr>
                      <a:r>
                        <a:rPr lang="fr-fr" sz="1000" b="0" i="0" u="none" baseline="0">
                          <a:solidFill>
                            <a:schemeClr val="bg1"/>
                          </a:solidFill>
                          <a:latin typeface="Arial"/>
                          <a:ea typeface="Arial"/>
                          <a:cs typeface="Arial"/>
                        </a:rPr>
                        <a:t>Faible performance</a:t>
                      </a:r>
                    </a:p>
                  </a:txBody>
                  <a:tcPr anchor="ctr">
                    <a:solidFill>
                      <a:schemeClr val="accent2"/>
                    </a:solidFill>
                  </a:tcPr>
                </a:tc>
                <a:tc>
                  <a:txBody>
                    <a:bodyPr/>
                    <a:lstStyle/>
                    <a:p>
                      <a:pPr lvl="0" algn="ctr" rtl="0">
                        <a:buNone/>
                      </a:pPr>
                      <a:r>
                        <a:rPr lang="fr-fr" sz="1000" b="0" i="0" u="none" baseline="0">
                          <a:solidFill>
                            <a:schemeClr val="bg1"/>
                          </a:solidFill>
                          <a:latin typeface="Arial"/>
                          <a:ea typeface="Arial"/>
                          <a:cs typeface="Arial"/>
                        </a:rPr>
                        <a:t>Performance modérée</a:t>
                      </a:r>
                    </a:p>
                  </a:txBody>
                  <a:tcPr anchor="ctr">
                    <a:solidFill>
                      <a:schemeClr val="accent2"/>
                    </a:solidFill>
                  </a:tcPr>
                </a:tc>
                <a:tc>
                  <a:txBody>
                    <a:bodyPr/>
                    <a:lstStyle/>
                    <a:p>
                      <a:pPr lvl="0" algn="ctr" rtl="0">
                        <a:buNone/>
                      </a:pPr>
                      <a:r>
                        <a:rPr lang="fr-fr" sz="1000" b="0" i="0" u="none" baseline="0">
                          <a:solidFill>
                            <a:schemeClr val="bg1"/>
                          </a:solidFill>
                          <a:latin typeface="Arial"/>
                          <a:ea typeface="Arial"/>
                          <a:cs typeface="Arial"/>
                        </a:rPr>
                        <a:t>Performance élevée</a:t>
                      </a:r>
                    </a:p>
                  </a:txBody>
                  <a:tcPr anchor="ctr">
                    <a:solidFill>
                      <a:schemeClr val="accent2"/>
                    </a:solidFill>
                  </a:tcPr>
                </a:tc>
                <a:tc>
                  <a:txBody>
                    <a:bodyPr/>
                    <a:lstStyle/>
                    <a:p>
                      <a:pPr algn="ctr" rtl="0"/>
                      <a:r>
                        <a:rPr lang="fr-fr" sz="1000" b="0" i="0" u="none" baseline="0">
                          <a:solidFill>
                            <a:schemeClr val="bg1"/>
                          </a:solidFill>
                          <a:latin typeface="Arial"/>
                          <a:ea typeface="Arial"/>
                          <a:cs typeface="Arial"/>
                        </a:rPr>
                        <a:t> Faible performance</a:t>
                      </a:r>
                    </a:p>
                  </a:txBody>
                  <a:tcPr anchor="ctr">
                    <a:solidFill>
                      <a:schemeClr val="tx2"/>
                    </a:solidFill>
                  </a:tcPr>
                </a:tc>
                <a:tc>
                  <a:txBody>
                    <a:bodyPr/>
                    <a:lstStyle/>
                    <a:p>
                      <a:pPr algn="ctr" rtl="0"/>
                      <a:r>
                        <a:rPr lang="fr-fr" sz="1000" b="0" i="0" u="none" baseline="0">
                          <a:solidFill>
                            <a:schemeClr val="bg1"/>
                          </a:solidFill>
                          <a:latin typeface="Arial"/>
                          <a:ea typeface="Arial"/>
                          <a:cs typeface="Arial"/>
                        </a:rPr>
                        <a:t>Performance modérée</a:t>
                      </a:r>
                    </a:p>
                  </a:txBody>
                  <a:tcPr anchor="ctr">
                    <a:solidFill>
                      <a:schemeClr val="tx2"/>
                    </a:solidFill>
                  </a:tcPr>
                </a:tc>
                <a:tc>
                  <a:txBody>
                    <a:bodyPr/>
                    <a:lstStyle/>
                    <a:p>
                      <a:pPr lvl="0" algn="ctr" rtl="0">
                        <a:buNone/>
                      </a:pPr>
                      <a:r>
                        <a:rPr lang="fr-fr" sz="1000" b="0" i="0" u="none" baseline="0">
                          <a:solidFill>
                            <a:schemeClr val="bg1"/>
                          </a:solidFill>
                          <a:latin typeface="Arial"/>
                          <a:ea typeface="Arial"/>
                          <a:cs typeface="Arial"/>
                        </a:rPr>
                        <a:t> Performance élevée</a:t>
                      </a:r>
                    </a:p>
                  </a:txBody>
                  <a:tcPr anchor="ctr">
                    <a:solidFill>
                      <a:schemeClr val="tx2"/>
                    </a:solidFill>
                  </a:tcPr>
                </a:tc>
                <a:tc vMerge="1">
                  <a:txBody>
                    <a:bodyPr/>
                    <a:lstStyle/>
                    <a:p>
                      <a:endParaRPr lang="fr-fr"/>
                    </a:p>
                  </a:txBody>
                  <a:tcPr/>
                </a:tc>
                <a:extLst>
                  <a:ext uri="{0D108BD9-81ED-4DB2-BD59-A6C34878D82A}">
                    <a16:rowId xmlns:a16="http://schemas.microsoft.com/office/drawing/2014/main" val="2939793290"/>
                  </a:ext>
                </a:extLst>
              </a:tr>
              <a:tr h="334463">
                <a:tc>
                  <a:txBody>
                    <a:bodyPr/>
                    <a:lstStyle/>
                    <a:p>
                      <a:pPr algn="r" rtl="0"/>
                      <a:endParaRPr lang="fr-fr" sz="800" b="1">
                        <a:latin typeface="Arial"/>
                        <a:cs typeface="Arial"/>
                      </a:endParaRPr>
                    </a:p>
                  </a:txBody>
                  <a:tcPr>
                    <a:noFill/>
                  </a:tcPr>
                </a:tc>
                <a:tc>
                  <a:txBody>
                    <a:bodyPr/>
                    <a:lstStyle/>
                    <a:p>
                      <a:pPr algn="r" rtl="0"/>
                      <a:r>
                        <a:rPr lang="fr-fr" sz="1000" b="1" i="0" u="none" baseline="0">
                          <a:latin typeface="Arial"/>
                          <a:ea typeface="Arial"/>
                          <a:cs typeface="Arial"/>
                        </a:rPr>
                        <a:t>Principal </a:t>
                      </a:r>
                    </a:p>
                    <a:p>
                      <a:pPr algn="r" rtl="0"/>
                      <a:r>
                        <a:rPr lang="fr-fr" sz="1000" b="1" i="0" u="none" baseline="0">
                          <a:latin typeface="Arial"/>
                          <a:ea typeface="Arial"/>
                          <a:cs typeface="Arial"/>
                        </a:rPr>
                        <a:t>objectif </a:t>
                      </a:r>
                    </a:p>
                  </a:txBody>
                  <a:tcPr>
                    <a:noFill/>
                  </a:tcPr>
                </a:tc>
                <a:tc>
                  <a:txBody>
                    <a:bodyPr/>
                    <a:lstStyle/>
                    <a:p>
                      <a:pPr marL="0" marR="0" lvl="0" indent="0" algn="l" rtl="0" eaLnBrk="1" fontAlgn="auto" latinLnBrk="0" hangingPunct="1">
                        <a:lnSpc>
                          <a:spcPct val="107000"/>
                        </a:lnSpc>
                        <a:spcBef>
                          <a:spcPts val="0"/>
                        </a:spcBef>
                        <a:spcAft>
                          <a:spcPts val="0"/>
                        </a:spcAft>
                        <a:buClrTx/>
                        <a:buSzTx/>
                        <a:buFontTx/>
                        <a:buNone/>
                      </a:pPr>
                      <a:endParaRPr lang="fr-fr" sz="1000" b="1">
                        <a:solidFill>
                          <a:schemeClr val="tx1"/>
                        </a:solidFill>
                        <a:effectLst/>
                        <a:latin typeface="Arial"/>
                        <a:ea typeface="Calibri"/>
                        <a:cs typeface="Arial"/>
                      </a:endParaRPr>
                    </a:p>
                  </a:txBody>
                  <a:tcPr>
                    <a:solidFill>
                      <a:srgbClr val="E6E6E6"/>
                    </a:solidFill>
                  </a:tcPr>
                </a:tc>
                <a:tc>
                  <a:txBody>
                    <a:bodyPr/>
                    <a:lstStyle/>
                    <a:p>
                      <a:pPr marL="0" marR="0" algn="l" rtl="0">
                        <a:lnSpc>
                          <a:spcPct val="107000"/>
                        </a:lnSpc>
                        <a:spcBef>
                          <a:spcPts val="0"/>
                        </a:spcBef>
                        <a:spcAft>
                          <a:spcPts val="0"/>
                        </a:spcAft>
                      </a:pPr>
                      <a:endParaRPr lang="fr-fr" sz="1000" b="1">
                        <a:solidFill>
                          <a:schemeClr val="tx1"/>
                        </a:solidFill>
                        <a:effectLst/>
                        <a:latin typeface="Arial"/>
                        <a:ea typeface="Calibri"/>
                        <a:cs typeface="Arial"/>
                      </a:endParaRPr>
                    </a:p>
                  </a:txBody>
                  <a:tcPr>
                    <a:solidFill>
                      <a:srgbClr val="E6E6E6"/>
                    </a:solidFill>
                  </a:tcPr>
                </a:tc>
                <a:tc>
                  <a:txBody>
                    <a:bodyPr/>
                    <a:lstStyle/>
                    <a:p>
                      <a:pPr marL="0" lvl="0" algn="l" rtl="0">
                        <a:lnSpc>
                          <a:spcPct val="107000"/>
                        </a:lnSpc>
                        <a:spcBef>
                          <a:spcPts val="0"/>
                        </a:spcBef>
                        <a:spcAft>
                          <a:spcPts val="0"/>
                        </a:spcAft>
                        <a:buNone/>
                      </a:pPr>
                      <a:endParaRPr lang="fr-fr" sz="1000" b="1">
                        <a:solidFill>
                          <a:schemeClr val="tx1"/>
                        </a:solidFill>
                        <a:effectLst/>
                        <a:latin typeface="Arial"/>
                        <a:cs typeface="Arial"/>
                      </a:endParaRPr>
                    </a:p>
                  </a:txBody>
                  <a:tcPr>
                    <a:solidFill>
                      <a:srgbClr val="E6E6E6"/>
                    </a:solidFill>
                  </a:tcPr>
                </a:tc>
                <a:tc>
                  <a:txBody>
                    <a:bodyPr/>
                    <a:lstStyle/>
                    <a:p>
                      <a:pPr marL="0" marR="0" lvl="0" indent="0" algn="l" rtl="0" eaLnBrk="1" fontAlgn="auto" latinLnBrk="0" hangingPunct="1">
                        <a:lnSpc>
                          <a:spcPct val="107000"/>
                        </a:lnSpc>
                        <a:spcBef>
                          <a:spcPts val="0"/>
                        </a:spcBef>
                        <a:spcAft>
                          <a:spcPts val="0"/>
                        </a:spcAft>
                        <a:buClrTx/>
                        <a:buSzTx/>
                        <a:buFontTx/>
                        <a:buNone/>
                      </a:pPr>
                      <a:endParaRPr lang="fr-fr" sz="1000" b="1">
                        <a:solidFill>
                          <a:schemeClr val="tx1"/>
                        </a:solidFill>
                        <a:effectLst/>
                        <a:latin typeface="Arial"/>
                        <a:ea typeface="Calibri"/>
                        <a:cs typeface="Arial"/>
                      </a:endParaRPr>
                    </a:p>
                  </a:txBody>
                  <a:tcPr>
                    <a:solidFill>
                      <a:srgbClr val="E6E6E6"/>
                    </a:solidFill>
                  </a:tcPr>
                </a:tc>
                <a:tc>
                  <a:txBody>
                    <a:bodyPr/>
                    <a:lstStyle/>
                    <a:p>
                      <a:pPr marL="0" marR="0" algn="l" rtl="0">
                        <a:lnSpc>
                          <a:spcPct val="107000"/>
                        </a:lnSpc>
                        <a:spcBef>
                          <a:spcPts val="0"/>
                        </a:spcBef>
                        <a:spcAft>
                          <a:spcPts val="0"/>
                        </a:spcAft>
                      </a:pPr>
                      <a:endParaRPr lang="fr-fr" sz="1000" b="1">
                        <a:solidFill>
                          <a:schemeClr val="tx1"/>
                        </a:solidFill>
                        <a:effectLst/>
                        <a:latin typeface="Arial"/>
                        <a:ea typeface="Calibri"/>
                        <a:cs typeface="Arial"/>
                      </a:endParaRPr>
                    </a:p>
                  </a:txBody>
                  <a:tcPr>
                    <a:solidFill>
                      <a:srgbClr val="E6E6E6"/>
                    </a:solidFill>
                  </a:tcPr>
                </a:tc>
                <a:tc>
                  <a:txBody>
                    <a:bodyPr/>
                    <a:lstStyle/>
                    <a:p>
                      <a:pPr marL="0" lvl="0" algn="l" rtl="0">
                        <a:lnSpc>
                          <a:spcPct val="107000"/>
                        </a:lnSpc>
                        <a:spcBef>
                          <a:spcPts val="0"/>
                        </a:spcBef>
                        <a:spcAft>
                          <a:spcPts val="0"/>
                        </a:spcAft>
                        <a:buNone/>
                      </a:pPr>
                      <a:endParaRPr lang="fr-fr" sz="1000" b="1">
                        <a:solidFill>
                          <a:schemeClr val="tx1"/>
                        </a:solidFill>
                        <a:effectLst/>
                        <a:latin typeface="Arial"/>
                        <a:cs typeface="Arial"/>
                      </a:endParaRPr>
                    </a:p>
                  </a:txBody>
                  <a:tcPr>
                    <a:solidFill>
                      <a:srgbClr val="E6E6E6"/>
                    </a:solidFill>
                  </a:tcPr>
                </a:tc>
                <a:tc>
                  <a:txBody>
                    <a:bodyPr/>
                    <a:lstStyle/>
                    <a:p>
                      <a:pPr marL="0" marR="0" algn="l" rtl="0">
                        <a:lnSpc>
                          <a:spcPct val="107000"/>
                        </a:lnSpc>
                        <a:spcBef>
                          <a:spcPts val="0"/>
                        </a:spcBef>
                        <a:spcAft>
                          <a:spcPts val="0"/>
                        </a:spcAft>
                      </a:pPr>
                      <a:endParaRPr lang="fr-fr" sz="1000" b="1">
                        <a:solidFill>
                          <a:schemeClr val="tx1"/>
                        </a:solidFill>
                        <a:effectLst/>
                        <a:latin typeface="Arial"/>
                        <a:ea typeface="Calibri"/>
                        <a:cs typeface="Arial"/>
                      </a:endParaRPr>
                    </a:p>
                  </a:txBody>
                  <a:tcPr>
                    <a:solidFill>
                      <a:srgbClr val="E6E6E6"/>
                    </a:solidFill>
                  </a:tcPr>
                </a:tc>
                <a:extLst>
                  <a:ext uri="{0D108BD9-81ED-4DB2-BD59-A6C34878D82A}">
                    <a16:rowId xmlns:a16="http://schemas.microsoft.com/office/drawing/2014/main" val="1830678143"/>
                  </a:ext>
                </a:extLst>
              </a:tr>
              <a:tr h="1568640">
                <a:tc>
                  <a:txBody>
                    <a:bodyPr/>
                    <a:lstStyle/>
                    <a:p>
                      <a:pPr algn="r" rtl="0"/>
                      <a:endParaRPr lang="fr-fr" sz="800" b="1">
                        <a:latin typeface="Arial"/>
                        <a:cs typeface="Arial"/>
                      </a:endParaRPr>
                    </a:p>
                  </a:txBody>
                  <a:tcPr>
                    <a:noFill/>
                  </a:tcPr>
                </a:tc>
                <a:tc>
                  <a:txBody>
                    <a:bodyPr/>
                    <a:lstStyle/>
                    <a:p>
                      <a:pPr algn="r" rtl="0"/>
                      <a:r>
                        <a:rPr lang="fr-fr" sz="1000" b="1" i="0" u="none" baseline="0">
                          <a:latin typeface="Arial"/>
                          <a:ea typeface="Arial"/>
                          <a:cs typeface="Arial"/>
                        </a:rPr>
                        <a:t>Approche</a:t>
                      </a:r>
                    </a:p>
                  </a:txBody>
                  <a:tcPr>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000" b="1" i="0" u="none" baseline="0">
                          <a:solidFill>
                            <a:schemeClr val="tx1"/>
                          </a:solidFill>
                          <a:effectLst/>
                          <a:latin typeface="Arial"/>
                          <a:ea typeface="Calibri"/>
                          <a:cs typeface="Arial"/>
                        </a:rPr>
                        <a:t>Se concentrer sur l’amélioration de la couverture dans les zones géographiques clés</a:t>
                      </a:r>
                      <a:endParaRPr lang="fr-fr" sz="1000">
                        <a:solidFill>
                          <a:schemeClr val="tx1"/>
                        </a:solidFill>
                        <a:effectLst/>
                        <a:latin typeface="Arial"/>
                        <a:ea typeface="Calibri"/>
                        <a:cs typeface="Arial"/>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fr-fr" sz="1000">
                        <a:solidFill>
                          <a:schemeClr val="tx1"/>
                        </a:solidFill>
                        <a:effectLst/>
                        <a:latin typeface="Arial"/>
                        <a:ea typeface="Calibri"/>
                        <a:cs typeface="Arial"/>
                      </a:endParaRPr>
                    </a:p>
                    <a:p>
                      <a:pPr marL="0" marR="0" lvl="0" indent="0" algn="l" rtl="0" eaLnBrk="1" fontAlgn="auto" latinLnBrk="0" hangingPunct="1">
                        <a:lnSpc>
                          <a:spcPct val="107000"/>
                        </a:lnSpc>
                        <a:spcBef>
                          <a:spcPts val="0"/>
                        </a:spcBef>
                        <a:spcAft>
                          <a:spcPts val="0"/>
                        </a:spcAft>
                        <a:buClrTx/>
                        <a:buSzTx/>
                        <a:buFontTx/>
                        <a:buNone/>
                      </a:pPr>
                      <a:r>
                        <a:rPr lang="fr-fr" sz="1000" b="0" i="0" u="none" baseline="0">
                          <a:solidFill>
                            <a:schemeClr val="tx1"/>
                          </a:solidFill>
                          <a:effectLst/>
                          <a:latin typeface="Arial"/>
                          <a:ea typeface="Calibri"/>
                          <a:cs typeface="Arial"/>
                        </a:rPr>
                        <a:t> </a:t>
                      </a:r>
                    </a:p>
                  </a:txBody>
                  <a:tcPr>
                    <a:solidFill>
                      <a:srgbClr val="E6E6E6"/>
                    </a:solidFill>
                  </a:tcPr>
                </a:tc>
                <a:tc>
                  <a:txBody>
                    <a:bodyPr/>
                    <a:lstStyle/>
                    <a:p>
                      <a:pPr marL="0" marR="0" algn="l" rtl="0">
                        <a:lnSpc>
                          <a:spcPct val="107000"/>
                        </a:lnSpc>
                        <a:spcBef>
                          <a:spcPts val="0"/>
                        </a:spcBef>
                        <a:spcAft>
                          <a:spcPts val="0"/>
                        </a:spcAft>
                      </a:pPr>
                      <a:r>
                        <a:rPr lang="fr-fr" sz="1000" b="1" i="0" u="none" baseline="0">
                          <a:solidFill>
                            <a:schemeClr val="tx1"/>
                          </a:solidFill>
                          <a:effectLst/>
                          <a:latin typeface="Arial"/>
                          <a:ea typeface="Calibri"/>
                          <a:cs typeface="Arial"/>
                        </a:rPr>
                        <a:t>Maintenir l’amélioration de la couverture et prévenir les reculs</a:t>
                      </a:r>
                      <a:r>
                        <a:rPr lang="fr-fr" sz="1000" b="0" i="0" u="none" baseline="0">
                          <a:solidFill>
                            <a:schemeClr val="tx1"/>
                          </a:solidFill>
                          <a:effectLst/>
                          <a:latin typeface="Arial"/>
                          <a:ea typeface="Calibri"/>
                          <a:cs typeface="Arial"/>
                        </a:rPr>
                        <a:t>, en mettant davantage l’accent sur le ciblage des communautés « zéro dose » </a:t>
                      </a:r>
                    </a:p>
                  </a:txBody>
                  <a:tcPr>
                    <a:solidFill>
                      <a:srgbClr val="E6E6E6"/>
                    </a:solidFill>
                  </a:tcPr>
                </a:tc>
                <a:tc>
                  <a:txBody>
                    <a:bodyPr/>
                    <a:lstStyle/>
                    <a:p>
                      <a:pPr marL="0" lvl="0" algn="l" rtl="0">
                        <a:lnSpc>
                          <a:spcPct val="107000"/>
                        </a:lnSpc>
                        <a:spcBef>
                          <a:spcPts val="0"/>
                        </a:spcBef>
                        <a:spcAft>
                          <a:spcPts val="0"/>
                        </a:spcAft>
                        <a:buNone/>
                      </a:pPr>
                      <a:r>
                        <a:rPr lang="fr-fr" sz="1000" b="0" i="0" u="none" baseline="0">
                          <a:solidFill>
                            <a:schemeClr val="tx1"/>
                          </a:solidFill>
                          <a:effectLst/>
                          <a:latin typeface="Arial"/>
                          <a:ea typeface="Arial"/>
                          <a:cs typeface="Arial"/>
                        </a:rPr>
                        <a:t>Programmes sur mesure </a:t>
                      </a:r>
                      <a:r>
                        <a:rPr lang="fr-fr" sz="1000" b="1" i="0" u="none" baseline="0">
                          <a:solidFill>
                            <a:schemeClr val="tx1"/>
                          </a:solidFill>
                          <a:effectLst/>
                          <a:latin typeface="Arial"/>
                          <a:ea typeface="Arial"/>
                          <a:cs typeface="Arial"/>
                        </a:rPr>
                        <a:t>ciblés sur des communautés négligées spécifiques </a:t>
                      </a:r>
                      <a:r>
                        <a:rPr lang="fr-fr" sz="1000" b="0" i="0" u="none" baseline="0">
                          <a:solidFill>
                            <a:schemeClr val="tx1"/>
                          </a:solidFill>
                          <a:effectLst/>
                          <a:latin typeface="Arial"/>
                          <a:ea typeface="Arial"/>
                          <a:cs typeface="Arial"/>
                        </a:rPr>
                        <a:t>et les enfants « zéro dose »</a:t>
                      </a:r>
                      <a:endParaRPr lang="fr-fr" sz="1000" b="1">
                        <a:solidFill>
                          <a:schemeClr val="tx1"/>
                        </a:solidFill>
                        <a:effectLst/>
                        <a:latin typeface="Arial"/>
                        <a:cs typeface="Arial"/>
                      </a:endParaRPr>
                    </a:p>
                  </a:txBody>
                  <a:tcPr>
                    <a:solidFill>
                      <a:srgbClr val="E6E6E6"/>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000" b="1" i="0" u="none" baseline="0">
                          <a:solidFill>
                            <a:schemeClr val="tx1"/>
                          </a:solidFill>
                          <a:effectLst/>
                          <a:latin typeface="Arial"/>
                          <a:ea typeface="Calibri"/>
                          <a:cs typeface="Arial"/>
                        </a:rPr>
                        <a:t>Renforcement des systèmes en mettant l’accent sur l’amélioration de la couverture </a:t>
                      </a:r>
                      <a:r>
                        <a:rPr lang="fr-fr" sz="1000" b="0" i="0" u="none" baseline="0">
                          <a:solidFill>
                            <a:schemeClr val="tx1"/>
                          </a:solidFill>
                          <a:effectLst/>
                          <a:latin typeface="Arial"/>
                          <a:ea typeface="Calibri"/>
                          <a:cs typeface="Arial"/>
                        </a:rPr>
                        <a:t>dans les principales zones géographiques</a:t>
                      </a:r>
                      <a:endParaRPr lang="fr-fr" sz="1000" b="0">
                        <a:solidFill>
                          <a:schemeClr val="tx1"/>
                        </a:solidFill>
                        <a:effectLst/>
                        <a:latin typeface="Arial"/>
                        <a:ea typeface="Calibri"/>
                        <a:cs typeface="Arial"/>
                      </a:endParaRPr>
                    </a:p>
                  </a:txBody>
                  <a:tcPr>
                    <a:solidFill>
                      <a:srgbClr val="E6E6E6"/>
                    </a:solidFill>
                  </a:tcPr>
                </a:tc>
                <a:tc>
                  <a:txBody>
                    <a:bodyPr/>
                    <a:lstStyle/>
                    <a:p>
                      <a:pPr marL="0" marR="0" algn="l" rtl="0">
                        <a:lnSpc>
                          <a:spcPct val="107000"/>
                        </a:lnSpc>
                        <a:spcBef>
                          <a:spcPts val="0"/>
                        </a:spcBef>
                        <a:spcAft>
                          <a:spcPts val="0"/>
                        </a:spcAft>
                      </a:pPr>
                      <a:r>
                        <a:rPr lang="fr-fr" sz="1000" b="1" i="0" u="none" baseline="0">
                          <a:solidFill>
                            <a:schemeClr val="tx1"/>
                          </a:solidFill>
                          <a:effectLst/>
                          <a:latin typeface="Arial"/>
                          <a:ea typeface="Calibri"/>
                          <a:cs typeface="Arial"/>
                        </a:rPr>
                        <a:t>Renforcement des systèmes pour améliorer la couverture et prévenir les reculs</a:t>
                      </a:r>
                      <a:r>
                        <a:rPr lang="fr-fr" sz="1000" b="0" i="0" u="none" baseline="0">
                          <a:solidFill>
                            <a:schemeClr val="tx1"/>
                          </a:solidFill>
                          <a:effectLst/>
                          <a:latin typeface="Arial"/>
                          <a:ea typeface="Calibri"/>
                          <a:cs typeface="Arial"/>
                        </a:rPr>
                        <a:t>, en mettant de plus en plus l’accent sur le ciblage des communautés « zéro dose »</a:t>
                      </a:r>
                    </a:p>
                  </a:txBody>
                  <a:tcPr>
                    <a:solidFill>
                      <a:srgbClr val="E6E6E6"/>
                    </a:solidFill>
                  </a:tcPr>
                </a:tc>
                <a:tc>
                  <a:txBody>
                    <a:bodyPr/>
                    <a:lstStyle/>
                    <a:p>
                      <a:pPr marL="0" lvl="0" algn="l" rtl="0">
                        <a:lnSpc>
                          <a:spcPct val="107000"/>
                        </a:lnSpc>
                        <a:spcBef>
                          <a:spcPts val="0"/>
                        </a:spcBef>
                        <a:spcAft>
                          <a:spcPts val="0"/>
                        </a:spcAft>
                        <a:buNone/>
                      </a:pPr>
                      <a:r>
                        <a:rPr lang="fr-fr" sz="1000" b="1" i="0" u="none" baseline="0">
                          <a:solidFill>
                            <a:schemeClr val="tx1"/>
                          </a:solidFill>
                          <a:effectLst/>
                          <a:latin typeface="Arial"/>
                          <a:ea typeface="Arial"/>
                          <a:cs typeface="Arial"/>
                        </a:rPr>
                        <a:t>Renforcement des systèmes pour maintenir des performances élevées </a:t>
                      </a:r>
                      <a:r>
                        <a:rPr lang="fr-fr" sz="1000" b="0" i="0" u="none" baseline="0">
                          <a:solidFill>
                            <a:schemeClr val="tx1"/>
                          </a:solidFill>
                          <a:effectLst/>
                          <a:latin typeface="Arial"/>
                          <a:ea typeface="Arial"/>
                          <a:cs typeface="Arial"/>
                        </a:rPr>
                        <a:t>et se préparer pour la transition de Gavi </a:t>
                      </a:r>
                    </a:p>
                  </a:txBody>
                  <a:tcPr>
                    <a:solidFill>
                      <a:srgbClr val="E6E6E6"/>
                    </a:solidFill>
                  </a:tcPr>
                </a:tc>
                <a:tc>
                  <a:txBody>
                    <a:bodyPr/>
                    <a:lstStyle/>
                    <a:p>
                      <a:pPr marL="0" marR="0" algn="l" rtl="0">
                        <a:lnSpc>
                          <a:spcPct val="107000"/>
                        </a:lnSpc>
                        <a:spcBef>
                          <a:spcPts val="0"/>
                        </a:spcBef>
                        <a:spcAft>
                          <a:spcPts val="0"/>
                        </a:spcAft>
                      </a:pPr>
                      <a:r>
                        <a:rPr lang="fr-fr" sz="1000" b="1" i="0" u="none" baseline="0">
                          <a:solidFill>
                            <a:schemeClr val="tx1"/>
                          </a:solidFill>
                          <a:effectLst/>
                          <a:latin typeface="Arial"/>
                          <a:ea typeface="Calibri"/>
                          <a:cs typeface="Arial"/>
                        </a:rPr>
                        <a:t>Renforcer les capacités de base du programme national de vaccination </a:t>
                      </a:r>
                      <a:r>
                        <a:rPr lang="fr-fr" sz="1000" b="0" i="0" u="none" baseline="0">
                          <a:solidFill>
                            <a:schemeClr val="tx1"/>
                          </a:solidFill>
                          <a:effectLst/>
                          <a:latin typeface="Arial"/>
                          <a:ea typeface="Calibri"/>
                          <a:cs typeface="Arial"/>
                        </a:rPr>
                        <a:t>nécessaires à la transition (par exemple, budgétisation, gestion, achats, LMC) </a:t>
                      </a:r>
                    </a:p>
                  </a:txBody>
                  <a:tcPr>
                    <a:solidFill>
                      <a:srgbClr val="E6E6E6"/>
                    </a:solidFill>
                  </a:tcPr>
                </a:tc>
                <a:extLst>
                  <a:ext uri="{0D108BD9-81ED-4DB2-BD59-A6C34878D82A}">
                    <a16:rowId xmlns:a16="http://schemas.microsoft.com/office/drawing/2014/main" val="1463696836"/>
                  </a:ext>
                </a:extLst>
              </a:tr>
              <a:tr h="634316">
                <a:tc>
                  <a:txBody>
                    <a:bodyPr/>
                    <a:lstStyle/>
                    <a:p>
                      <a:pPr algn="r" rtl="0"/>
                      <a:endParaRPr lang="fr-fr" sz="800" b="1">
                        <a:latin typeface="Arial"/>
                        <a:cs typeface="Arial"/>
                      </a:endParaRPr>
                    </a:p>
                  </a:txBody>
                  <a:tcPr>
                    <a:noFill/>
                  </a:tcPr>
                </a:tc>
                <a:tc>
                  <a:txBody>
                    <a:bodyPr/>
                    <a:lstStyle/>
                    <a:p>
                      <a:pPr algn="r" rtl="0"/>
                      <a:endParaRPr lang="fr-fr" sz="1000" b="1">
                        <a:latin typeface="Arial"/>
                        <a:cs typeface="Arial"/>
                      </a:endParaRPr>
                    </a:p>
                  </a:txBody>
                  <a:tcPr>
                    <a:noFill/>
                  </a:tcPr>
                </a:tc>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i="0" u="none" baseline="0">
                          <a:solidFill>
                            <a:srgbClr val="000000"/>
                          </a:solidFill>
                          <a:effectLst/>
                          <a:latin typeface="Arial"/>
                          <a:ea typeface="Calibri" panose="020F0502020204030204" pitchFamily="34" charset="0"/>
                          <a:cs typeface="Arial"/>
                        </a:rPr>
                        <a:t>Contextes fragiles/en conflit (à la portée des programmes gouvernementaux)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000" b="1" i="0" u="none" baseline="0">
                          <a:solidFill>
                            <a:srgbClr val="000000"/>
                          </a:solidFill>
                          <a:effectLst/>
                          <a:latin typeface="Arial"/>
                          <a:ea typeface="Calibri" panose="020F0502020204030204" pitchFamily="34" charset="0"/>
                          <a:cs typeface="Arial"/>
                        </a:rPr>
                        <a:t>Objectif et approche </a:t>
                      </a:r>
                      <a:r>
                        <a:rPr lang="fr-fr" sz="1000" b="0" i="0" u="none" baseline="0">
                          <a:solidFill>
                            <a:srgbClr val="000000"/>
                          </a:solidFill>
                          <a:effectLst/>
                          <a:latin typeface="Arial"/>
                          <a:ea typeface="Calibri" panose="020F0502020204030204" pitchFamily="34" charset="0"/>
                          <a:cs typeface="Arial"/>
                        </a:rPr>
                        <a:t>:</a:t>
                      </a:r>
                      <a:r>
                        <a:rPr lang="fr-fr" sz="1000" b="1" i="0" u="none" baseline="0">
                          <a:solidFill>
                            <a:srgbClr val="000000"/>
                          </a:solidFill>
                          <a:effectLst/>
                          <a:latin typeface="Arial"/>
                          <a:ea typeface="Calibri" panose="020F0502020204030204" pitchFamily="34" charset="0"/>
                          <a:cs typeface="Arial"/>
                        </a:rPr>
                        <a:t> </a:t>
                      </a:r>
                      <a:r>
                        <a:rPr lang="fr-fr" sz="1000" b="0" i="0" u="none" baseline="0">
                          <a:solidFill>
                            <a:schemeClr val="tx1"/>
                          </a:solidFill>
                          <a:effectLst/>
                          <a:latin typeface="Arial"/>
                          <a:ea typeface="Calibri"/>
                          <a:cs typeface="Arial"/>
                        </a:rPr>
                        <a:t>saisir toutes les opportunités pour vacciner les enfants, en s’adaptant au contexte dynamique et en soutenant le fonctionnement de base du Programme national de vaccination (PNI) (par exemple, en soutenant la distribution des vaccins)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000" b="1" i="0" u="none" baseline="0">
                          <a:solidFill>
                            <a:schemeClr val="tx1"/>
                          </a:solidFill>
                          <a:effectLst/>
                          <a:latin typeface="Arial"/>
                          <a:ea typeface="Calibri"/>
                          <a:cs typeface="Arial"/>
                        </a:rPr>
                        <a:t>Paramètres </a:t>
                      </a:r>
                      <a:r>
                        <a:rPr lang="fr-fr" sz="1000" b="0" i="0" u="none" baseline="0">
                          <a:solidFill>
                            <a:schemeClr val="tx1"/>
                          </a:solidFill>
                          <a:effectLst/>
                          <a:latin typeface="Arial"/>
                          <a:ea typeface="Calibri"/>
                          <a:cs typeface="Arial"/>
                        </a:rPr>
                        <a:t>:</a:t>
                      </a:r>
                      <a:r>
                        <a:rPr lang="fr-fr" sz="1000" b="1" i="0" u="none" baseline="0">
                          <a:solidFill>
                            <a:schemeClr val="tx1"/>
                          </a:solidFill>
                          <a:effectLst/>
                          <a:latin typeface="Arial"/>
                          <a:ea typeface="Calibri"/>
                          <a:cs typeface="Arial"/>
                        </a:rPr>
                        <a:t> </a:t>
                      </a:r>
                      <a:r>
                        <a:rPr lang="fr-fr" sz="1000" b="0" i="0" u="none" baseline="0">
                          <a:solidFill>
                            <a:schemeClr val="tx1"/>
                          </a:solidFill>
                          <a:effectLst/>
                          <a:latin typeface="Arial"/>
                          <a:ea typeface="Calibri"/>
                          <a:cs typeface="Arial"/>
                        </a:rPr>
                        <a:t>forte volonté de prendre en charge les coûts récurrents en général, mais il faut tenir compte du statut de transition, en particulier dans les pays en phase de transition accélérée </a:t>
                      </a:r>
                      <a:endParaRPr lang="fr-fr" sz="1000">
                        <a:solidFill>
                          <a:schemeClr val="tx1"/>
                        </a:solidFill>
                        <a:effectLst/>
                        <a:latin typeface="Arial"/>
                        <a:ea typeface="Calibri"/>
                        <a:cs typeface="Arial"/>
                      </a:endParaRPr>
                    </a:p>
                  </a:txBody>
                  <a:tcPr>
                    <a:solidFill>
                      <a:schemeClr val="accent6"/>
                    </a:solidFill>
                  </a:tcPr>
                </a:tc>
                <a:tc hMerge="1">
                  <a:txBody>
                    <a:bodyPr/>
                    <a:lstStyle/>
                    <a:p>
                      <a:pPr marL="0" marR="0" algn="l">
                        <a:lnSpc>
                          <a:spcPct val="107000"/>
                        </a:lnSpc>
                        <a:spcBef>
                          <a:spcPts val="0"/>
                        </a:spcBef>
                        <a:spcAft>
                          <a:spcPts val="0"/>
                        </a:spcAft>
                      </a:pPr>
                      <a:endParaRPr lang="fr-fr" sz="1000">
                        <a:solidFill>
                          <a:schemeClr val="tx1"/>
                        </a:solidFill>
                        <a:effectLst/>
                        <a:latin typeface="Arial"/>
                        <a:ea typeface="Calibri"/>
                        <a:cs typeface="Arial"/>
                      </a:endParaRPr>
                    </a:p>
                  </a:txBody>
                  <a:tcPr>
                    <a:solidFill>
                      <a:srgbClr val="E6E6E6"/>
                    </a:solidFill>
                  </a:tcPr>
                </a:tc>
                <a:tc hMerge="1">
                  <a:txBody>
                    <a:bodyPr/>
                    <a:lstStyle/>
                    <a:p>
                      <a:pPr marL="0" lvl="0" algn="l">
                        <a:lnSpc>
                          <a:spcPct val="107000"/>
                        </a:lnSpc>
                        <a:spcBef>
                          <a:spcPts val="0"/>
                        </a:spcBef>
                        <a:spcAft>
                          <a:spcPts val="0"/>
                        </a:spcAft>
                        <a:buNone/>
                      </a:pPr>
                      <a:endParaRPr lang="fr-fr" sz="1000">
                        <a:solidFill>
                          <a:schemeClr val="tx1"/>
                        </a:solidFill>
                        <a:effectLst/>
                        <a:latin typeface="Arial"/>
                        <a:cs typeface="Arial"/>
                      </a:endParaRPr>
                    </a:p>
                  </a:txBody>
                  <a:tcPr>
                    <a:solidFill>
                      <a:srgbClr val="E6E6E6"/>
                    </a:solidFill>
                  </a:tcPr>
                </a:tc>
                <a:tc hMerge="1">
                  <a:txBody>
                    <a:bodyPr/>
                    <a:lstStyle/>
                    <a:p>
                      <a:pPr marL="0" marR="0" lvl="0" indent="0" algn="l" rtl="0" eaLnBrk="1" fontAlgn="auto" latinLnBrk="0" hangingPunct="1">
                        <a:lnSpc>
                          <a:spcPct val="107000"/>
                        </a:lnSpc>
                        <a:spcBef>
                          <a:spcPts val="0"/>
                        </a:spcBef>
                        <a:spcAft>
                          <a:spcPts val="0"/>
                        </a:spcAft>
                        <a:buClrTx/>
                        <a:buSzTx/>
                        <a:buFontTx/>
                        <a:buNone/>
                      </a:pPr>
                      <a:endParaRPr lang="fr-fr" sz="1000">
                        <a:solidFill>
                          <a:schemeClr val="tx1"/>
                        </a:solidFill>
                        <a:effectLst/>
                        <a:latin typeface="Arial"/>
                        <a:ea typeface="Calibri"/>
                        <a:cs typeface="Arial"/>
                      </a:endParaRPr>
                    </a:p>
                  </a:txBody>
                  <a:tcPr>
                    <a:solidFill>
                      <a:srgbClr val="E6E6E6"/>
                    </a:solidFill>
                  </a:tcPr>
                </a:tc>
                <a:tc hMerge="1">
                  <a:txBody>
                    <a:bodyPr/>
                    <a:lstStyle/>
                    <a:p>
                      <a:pPr marL="0" marR="0" algn="l">
                        <a:lnSpc>
                          <a:spcPct val="107000"/>
                        </a:lnSpc>
                        <a:spcBef>
                          <a:spcPts val="0"/>
                        </a:spcBef>
                        <a:spcAft>
                          <a:spcPts val="0"/>
                        </a:spcAft>
                      </a:pPr>
                      <a:endParaRPr lang="fr-fr" sz="1000">
                        <a:solidFill>
                          <a:schemeClr val="tx1"/>
                        </a:solidFill>
                        <a:effectLst/>
                        <a:latin typeface="Arial"/>
                        <a:ea typeface="Calibri"/>
                        <a:cs typeface="Arial"/>
                      </a:endParaRPr>
                    </a:p>
                  </a:txBody>
                  <a:tcPr>
                    <a:solidFill>
                      <a:srgbClr val="E6E6E6"/>
                    </a:solidFill>
                  </a:tcPr>
                </a:tc>
                <a:tc hMerge="1">
                  <a:txBody>
                    <a:bodyPr/>
                    <a:lstStyle/>
                    <a:p>
                      <a:pPr marL="0" lvl="0" algn="l">
                        <a:lnSpc>
                          <a:spcPct val="107000"/>
                        </a:lnSpc>
                        <a:spcBef>
                          <a:spcPts val="0"/>
                        </a:spcBef>
                        <a:spcAft>
                          <a:spcPts val="0"/>
                        </a:spcAft>
                        <a:buNone/>
                      </a:pPr>
                      <a:endParaRPr lang="fr-fr" sz="1000">
                        <a:solidFill>
                          <a:schemeClr val="tx1"/>
                        </a:solidFill>
                        <a:effectLst/>
                        <a:latin typeface="Arial"/>
                        <a:cs typeface="Arial"/>
                      </a:endParaRPr>
                    </a:p>
                  </a:txBody>
                  <a:tcPr>
                    <a:solidFill>
                      <a:srgbClr val="E6E6E6"/>
                    </a:solidFill>
                  </a:tcPr>
                </a:tc>
                <a:tc hMerge="1">
                  <a:txBody>
                    <a:bodyPr/>
                    <a:lstStyle/>
                    <a:p>
                      <a:pPr marL="0" marR="0" algn="l">
                        <a:lnSpc>
                          <a:spcPct val="107000"/>
                        </a:lnSpc>
                        <a:spcBef>
                          <a:spcPts val="0"/>
                        </a:spcBef>
                        <a:spcAft>
                          <a:spcPts val="0"/>
                        </a:spcAft>
                      </a:pPr>
                      <a:endParaRPr lang="fr-fr" sz="1000">
                        <a:solidFill>
                          <a:schemeClr val="tx1"/>
                        </a:solidFill>
                        <a:effectLst/>
                        <a:latin typeface="Arial"/>
                        <a:ea typeface="Calibri"/>
                        <a:cs typeface="Arial"/>
                      </a:endParaRPr>
                    </a:p>
                  </a:txBody>
                  <a:tcPr>
                    <a:solidFill>
                      <a:srgbClr val="E6E6E6"/>
                    </a:solidFill>
                  </a:tcPr>
                </a:tc>
                <a:extLst>
                  <a:ext uri="{0D108BD9-81ED-4DB2-BD59-A6C34878D82A}">
                    <a16:rowId xmlns:a16="http://schemas.microsoft.com/office/drawing/2014/main" val="406399762"/>
                  </a:ext>
                </a:extLst>
              </a:tr>
              <a:tr h="525956">
                <a:tc rowSpan="2">
                  <a:txBody>
                    <a:bodyPr/>
                    <a:lstStyle/>
                    <a:p>
                      <a:pPr algn="r" rtl="0"/>
                      <a:endParaRPr lang="fr-fr" sz="800" b="1">
                        <a:latin typeface="Arial"/>
                        <a:cs typeface="Arial"/>
                      </a:endParaRPr>
                    </a:p>
                  </a:txBody>
                  <a:tcPr>
                    <a:noFill/>
                  </a:tcPr>
                </a:tc>
                <a:tc rowSpan="2">
                  <a:txBody>
                    <a:bodyPr/>
                    <a:lstStyle/>
                    <a:p>
                      <a:pPr algn="r" rtl="0"/>
                      <a:r>
                        <a:rPr lang="fr-fr" sz="1000" b="1" i="0" u="none" baseline="0">
                          <a:latin typeface="Arial"/>
                          <a:ea typeface="Arial"/>
                          <a:cs typeface="Arial"/>
                        </a:rPr>
                        <a:t>Paramètres / conditions</a:t>
                      </a:r>
                    </a:p>
                    <a:p>
                      <a:pPr algn="r" rtl="0"/>
                      <a:r>
                        <a:rPr lang="fr-fr" sz="1000" b="1" i="0" u="none" baseline="0">
                          <a:latin typeface="Arial"/>
                          <a:ea typeface="Arial"/>
                          <a:cs typeface="Arial"/>
                        </a:rPr>
                        <a:t>dans le cadre du soutien  </a:t>
                      </a:r>
                    </a:p>
                    <a:p>
                      <a:pPr algn="r" rtl="0"/>
                      <a:endParaRPr lang="fr-fr" sz="1000" b="1">
                        <a:latin typeface="Arial"/>
                        <a:cs typeface="Arial"/>
                      </a:endParaRPr>
                    </a:p>
                  </a:txBody>
                  <a:tcPr>
                    <a:noFill/>
                  </a:tcPr>
                </a:tc>
                <a:tc>
                  <a:txBody>
                    <a:bodyPr/>
                    <a:lstStyle/>
                    <a:p>
                      <a:pPr marL="0" marR="0" lvl="0" indent="0" algn="l" rtl="0" eaLnBrk="1" fontAlgn="auto" latinLnBrk="0" hangingPunct="1">
                        <a:lnSpc>
                          <a:spcPct val="100000"/>
                        </a:lnSpc>
                        <a:spcBef>
                          <a:spcPts val="0"/>
                        </a:spcBef>
                        <a:spcAft>
                          <a:spcPts val="0"/>
                        </a:spcAft>
                        <a:buClrTx/>
                        <a:buSzTx/>
                        <a:buFontTx/>
                        <a:buNone/>
                      </a:pPr>
                      <a:endParaRPr lang="fr-fr" sz="1000">
                        <a:solidFill>
                          <a:schemeClr val="tx1"/>
                        </a:solidFill>
                        <a:effectLst/>
                        <a:latin typeface="Arial"/>
                        <a:ea typeface="Calibri"/>
                        <a:cs typeface="Arial"/>
                      </a:endParaRPr>
                    </a:p>
                  </a:txBody>
                  <a:tcPr>
                    <a:solidFill>
                      <a:srgbClr val="E6E6E6"/>
                    </a:solidFill>
                  </a:tcPr>
                </a:tc>
                <a:tc>
                  <a:txBody>
                    <a:bodyPr/>
                    <a:lstStyle/>
                    <a:p>
                      <a:endParaRPr lang="fr-fr" sz="1000">
                        <a:solidFill>
                          <a:schemeClr val="tx1"/>
                        </a:solidFill>
                        <a:effectLst/>
                        <a:latin typeface="Arial"/>
                        <a:ea typeface="Calibri"/>
                        <a:cs typeface="Arial"/>
                      </a:endParaRPr>
                    </a:p>
                  </a:txBody>
                  <a:tcPr>
                    <a:solidFill>
                      <a:srgbClr val="E6E6E6"/>
                    </a:solidFill>
                  </a:tcPr>
                </a:tc>
                <a:tc>
                  <a:txBody>
                    <a:bodyPr/>
                    <a:lstStyle/>
                    <a:p>
                      <a:pPr lvl="0" algn="l" rtl="0">
                        <a:buNone/>
                      </a:pPr>
                      <a:endParaRPr lang="fr-fr" sz="1000">
                        <a:solidFill>
                          <a:schemeClr val="tx1"/>
                        </a:solidFill>
                        <a:effectLst/>
                        <a:latin typeface="Arial"/>
                        <a:cs typeface="Arial"/>
                      </a:endParaRPr>
                    </a:p>
                  </a:txBody>
                  <a:tcPr>
                    <a:solidFill>
                      <a:srgbClr val="E6E6E6"/>
                    </a:solidFill>
                  </a:tcPr>
                </a:tc>
                <a:tc>
                  <a:txBody>
                    <a:bodyPr/>
                    <a:lstStyle/>
                    <a:p>
                      <a:pPr marL="0" marR="0" lvl="0" indent="0" algn="l" rtl="0" eaLnBrk="1" fontAlgn="auto" latinLnBrk="0" hangingPunct="1">
                        <a:lnSpc>
                          <a:spcPct val="100000"/>
                        </a:lnSpc>
                        <a:spcBef>
                          <a:spcPts val="0"/>
                        </a:spcBef>
                        <a:spcAft>
                          <a:spcPts val="0"/>
                        </a:spcAft>
                        <a:buClrTx/>
                        <a:buSzTx/>
                        <a:buFontTx/>
                        <a:buNone/>
                      </a:pPr>
                      <a:endParaRPr lang="fr-fr" sz="1000">
                        <a:solidFill>
                          <a:schemeClr val="tx1"/>
                        </a:solidFill>
                        <a:effectLst/>
                        <a:latin typeface="Arial"/>
                        <a:ea typeface="Calibri"/>
                        <a:cs typeface="Arial"/>
                      </a:endParaRPr>
                    </a:p>
                  </a:txBody>
                  <a:tcPr>
                    <a:solidFill>
                      <a:srgbClr val="E6E6E6"/>
                    </a:solidFill>
                  </a:tcPr>
                </a:tc>
                <a:tc>
                  <a:txBody>
                    <a:bodyPr/>
                    <a:lstStyle/>
                    <a:p>
                      <a:endParaRPr lang="fr-fr" sz="1000">
                        <a:solidFill>
                          <a:schemeClr val="tx1"/>
                        </a:solidFill>
                        <a:effectLst/>
                        <a:latin typeface="Arial"/>
                        <a:ea typeface="Calibri"/>
                        <a:cs typeface="Arial"/>
                      </a:endParaRPr>
                    </a:p>
                  </a:txBody>
                  <a:tcPr>
                    <a:solidFill>
                      <a:srgbClr val="E6E6E6"/>
                    </a:solidFill>
                  </a:tcPr>
                </a:tc>
                <a:tc>
                  <a:txBody>
                    <a:bodyPr/>
                    <a:lstStyle/>
                    <a:p>
                      <a:pPr lvl="0" algn="l" rtl="0">
                        <a:buNone/>
                      </a:pPr>
                      <a:endParaRPr lang="fr-fr" sz="1000">
                        <a:solidFill>
                          <a:schemeClr val="tx1"/>
                        </a:solidFill>
                        <a:effectLst/>
                        <a:latin typeface="Arial"/>
                        <a:cs typeface="Arial"/>
                      </a:endParaRPr>
                    </a:p>
                  </a:txBody>
                  <a:tcPr>
                    <a:solidFill>
                      <a:srgbClr val="E6E6E6"/>
                    </a:solidFill>
                  </a:tcPr>
                </a:tc>
                <a:tc>
                  <a:txBody>
                    <a:bodyPr/>
                    <a:lstStyle/>
                    <a:p>
                      <a:endParaRPr lang="fr-fr" sz="1000">
                        <a:solidFill>
                          <a:schemeClr val="tx1"/>
                        </a:solidFill>
                        <a:latin typeface="Arial"/>
                        <a:cs typeface="Arial"/>
                      </a:endParaRPr>
                    </a:p>
                  </a:txBody>
                  <a:tcPr>
                    <a:solidFill>
                      <a:srgbClr val="E6E6E6"/>
                    </a:solidFill>
                  </a:tcPr>
                </a:tc>
                <a:extLst>
                  <a:ext uri="{0D108BD9-81ED-4DB2-BD59-A6C34878D82A}">
                    <a16:rowId xmlns:a16="http://schemas.microsoft.com/office/drawing/2014/main" val="4162842903"/>
                  </a:ext>
                </a:extLst>
              </a:tr>
              <a:tr h="459241">
                <a:tc vMerge="1">
                  <a:txBody>
                    <a:bodyPr/>
                    <a:lstStyle/>
                    <a:p>
                      <a:endParaRPr lang="fr-fr"/>
                    </a:p>
                  </a:txBody>
                  <a:tcPr/>
                </a:tc>
                <a:tc vMerge="1">
                  <a:txBody>
                    <a:bodyPr/>
                    <a:lstStyle/>
                    <a:p>
                      <a:endParaRPr lang="fr-fr"/>
                    </a:p>
                  </a:txBody>
                  <a:tcPr/>
                </a:tc>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1" i="0" u="none" baseline="0">
                          <a:effectLst/>
                          <a:latin typeface="Arial"/>
                          <a:ea typeface="Calibri"/>
                          <a:cs typeface="Arial"/>
                        </a:rPr>
                        <a:t>Assistance</a:t>
                      </a:r>
                      <a:r>
                        <a:rPr lang="fr-fr" sz="1000" b="0" i="0" u="none" baseline="0">
                          <a:effectLst/>
                          <a:latin typeface="Arial"/>
                          <a:ea typeface="Calibri"/>
                          <a:cs typeface="Arial"/>
                        </a:rPr>
                        <a:t> </a:t>
                      </a:r>
                      <a:r>
                        <a:rPr lang="fr-fr" sz="1000" b="1" i="0" u="none" baseline="0">
                          <a:effectLst/>
                          <a:latin typeface="Arial"/>
                          <a:ea typeface="Calibri"/>
                          <a:cs typeface="Arial"/>
                        </a:rPr>
                        <a:t>technique</a:t>
                      </a:r>
                      <a:r>
                        <a:rPr lang="fr-fr" sz="1000" b="0" i="0" u="none" baseline="0">
                          <a:effectLst/>
                          <a:latin typeface="Arial"/>
                          <a:ea typeface="Calibri"/>
                          <a:cs typeface="Arial"/>
                        </a:rPr>
                        <a:t> différenciée, avec transfert clair des capacités et plans de « temporisation » après la transition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b="0" i="0" u="none" baseline="0">
                          <a:effectLst/>
                          <a:latin typeface="Arial"/>
                          <a:ea typeface="Calibri"/>
                          <a:cs typeface="Arial"/>
                        </a:rPr>
                        <a:t>Alignement et mise en commun des fonds avec d’autres partenaires de développement </a:t>
                      </a:r>
                    </a:p>
                  </a:txBody>
                  <a:tcPr anchor="ctr">
                    <a:solidFill>
                      <a:srgbClr val="E6E6E6"/>
                    </a:solidFill>
                  </a:tcPr>
                </a:tc>
                <a:tc hMerge="1">
                  <a:txBody>
                    <a:bodyPr/>
                    <a:lstStyle/>
                    <a:p>
                      <a:endParaRPr lang="fr-fr"/>
                    </a:p>
                  </a:txBody>
                  <a:tcPr/>
                </a:tc>
                <a:tc hMerge="1">
                  <a:txBody>
                    <a:bodyPr/>
                    <a:lstStyle/>
                    <a:p>
                      <a:endParaRPr lang="fr-f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a:solidFill>
                          <a:srgbClr val="000000"/>
                        </a:solidFill>
                        <a:effectLst/>
                        <a:latin typeface="Arial"/>
                        <a:ea typeface="Calibri" panose="020F0502020204030204" pitchFamily="34" charset="0"/>
                        <a:cs typeface="Arial"/>
                      </a:endParaRPr>
                    </a:p>
                  </a:txBody>
                  <a:tcPr>
                    <a:solidFill>
                      <a:srgbClr val="E6E6E6"/>
                    </a:solidFill>
                  </a:tcPr>
                </a:tc>
                <a:tc hMerge="1">
                  <a:txBody>
                    <a:bodyPr/>
                    <a:lstStyle/>
                    <a:p>
                      <a:endParaRPr lang="fr-fr"/>
                    </a:p>
                  </a:txBody>
                  <a:tcPr/>
                </a:tc>
                <a:tc hMerge="1">
                  <a:txBody>
                    <a:bodyPr/>
                    <a:lstStyle/>
                    <a:p>
                      <a:endParaRPr lang="fr-f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a:solidFill>
                          <a:srgbClr val="000000"/>
                        </a:solidFill>
                        <a:effectLst/>
                        <a:latin typeface="Arial"/>
                        <a:cs typeface="Arial"/>
                      </a:endParaRPr>
                    </a:p>
                  </a:txBody>
                  <a:tcPr>
                    <a:solidFill>
                      <a:srgbClr val="E6E6E6"/>
                    </a:solidFill>
                  </a:tcPr>
                </a:tc>
                <a:extLst>
                  <a:ext uri="{0D108BD9-81ED-4DB2-BD59-A6C34878D82A}">
                    <a16:rowId xmlns:a16="http://schemas.microsoft.com/office/drawing/2014/main" val="1877160248"/>
                  </a:ext>
                </a:extLst>
              </a:tr>
            </a:tbl>
          </a:graphicData>
        </a:graphic>
      </p:graphicFrame>
      <p:sp>
        <p:nvSpPr>
          <p:cNvPr id="2" name="Rectangle 1">
            <a:extLst>
              <a:ext uri="{FF2B5EF4-FFF2-40B4-BE49-F238E27FC236}">
                <a16:creationId xmlns:a16="http://schemas.microsoft.com/office/drawing/2014/main" id="{D17443FF-4113-FC33-9114-4E5797A9E26D}"/>
              </a:ext>
            </a:extLst>
          </p:cNvPr>
          <p:cNvSpPr/>
          <p:nvPr/>
        </p:nvSpPr>
        <p:spPr>
          <a:xfrm>
            <a:off x="1749782" y="4864909"/>
            <a:ext cx="9644499" cy="457201"/>
          </a:xfrm>
          <a:prstGeom prst="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fr" sz="1400" b="0" i="0" u="none" baseline="0">
                <a:latin typeface="Arial" panose="020B0604020202020204" pitchFamily="34" charset="0"/>
                <a:ea typeface="Arial" panose="020B0604020202020204" pitchFamily="34" charset="0"/>
                <a:cs typeface="Arial" panose="020B0604020202020204" pitchFamily="34" charset="0"/>
              </a:rPr>
              <a:t>être plus opérationnel 		 					être plus catalytique</a:t>
            </a:r>
          </a:p>
        </p:txBody>
      </p:sp>
      <p:sp>
        <p:nvSpPr>
          <p:cNvPr id="7" name="TextBox 6">
            <a:extLst>
              <a:ext uri="{FF2B5EF4-FFF2-40B4-BE49-F238E27FC236}">
                <a16:creationId xmlns:a16="http://schemas.microsoft.com/office/drawing/2014/main" id="{17229716-3CBB-A9E5-01E9-7E658D980855}"/>
              </a:ext>
            </a:extLst>
          </p:cNvPr>
          <p:cNvSpPr txBox="1"/>
          <p:nvPr/>
        </p:nvSpPr>
        <p:spPr>
          <a:xfrm>
            <a:off x="553248" y="375910"/>
            <a:ext cx="11078547" cy="523220"/>
          </a:xfrm>
          <a:prstGeom prst="rect">
            <a:avLst/>
          </a:prstGeom>
        </p:spPr>
        <p:txBody>
          <a:bodyPr vert="horz" lIns="0" tIns="0" rIns="0" bIns="0" rtlCol="0" anchor="t">
            <a:noAutofit/>
          </a:bodyPr>
          <a:lstStyle>
            <a:lvl1pPr>
              <a:lnSpc>
                <a:spcPct val="90000"/>
              </a:lnSpc>
              <a:spcBef>
                <a:spcPct val="0"/>
              </a:spcBef>
              <a:buNone/>
              <a:defRPr sz="2800" b="1">
                <a:solidFill>
                  <a:schemeClr val="accent2"/>
                </a:solidFill>
                <a:latin typeface="Arial"/>
                <a:ea typeface="+mj-ea"/>
                <a:cs typeface="Arial"/>
              </a:defRPr>
            </a:lvl1pPr>
          </a:lstStyle>
          <a:p>
            <a:pPr algn="l" rtl="0"/>
            <a:r>
              <a:rPr lang="fr-fr" sz="2400" b="1" i="0" u="none" baseline="0"/>
              <a:t>Proposition | </a:t>
            </a:r>
            <a:r>
              <a:rPr lang="fr-fr" sz="2400" b="1" i="0" u="none" baseline="0">
                <a:solidFill>
                  <a:schemeClr val="tx2"/>
                </a:solidFill>
              </a:rPr>
              <a:t>Cadre de haut niveau pour une approche différenciée</a:t>
            </a:r>
          </a:p>
        </p:txBody>
      </p:sp>
      <p:sp>
        <p:nvSpPr>
          <p:cNvPr id="9" name="Rectangle 8">
            <a:extLst>
              <a:ext uri="{FF2B5EF4-FFF2-40B4-BE49-F238E27FC236}">
                <a16:creationId xmlns:a16="http://schemas.microsoft.com/office/drawing/2014/main" id="{A1697559-FE93-2285-383B-A02B505DAF7F}"/>
              </a:ext>
            </a:extLst>
          </p:cNvPr>
          <p:cNvSpPr/>
          <p:nvPr/>
        </p:nvSpPr>
        <p:spPr>
          <a:xfrm>
            <a:off x="1747154" y="1778479"/>
            <a:ext cx="9644499" cy="339625"/>
          </a:xfrm>
          <a:prstGeom prst="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fr-fr" sz="1600" b="0" i="0" u="none" baseline="0">
                <a:latin typeface="Arial" panose="020B0604020202020204" pitchFamily="34" charset="0"/>
                <a:ea typeface="Arial" panose="020B0604020202020204" pitchFamily="34" charset="0"/>
                <a:cs typeface="Arial" panose="020B0604020202020204" pitchFamily="34" charset="0"/>
              </a:rPr>
              <a:t>équité  								pérennité </a:t>
            </a:r>
          </a:p>
        </p:txBody>
      </p:sp>
      <p:sp>
        <p:nvSpPr>
          <p:cNvPr id="3" name="Footer Placeholder 2">
            <a:extLst>
              <a:ext uri="{FF2B5EF4-FFF2-40B4-BE49-F238E27FC236}">
                <a16:creationId xmlns:a16="http://schemas.microsoft.com/office/drawing/2014/main" id="{B7E0B533-43C1-CB95-1F33-6B476B1A5B28}"/>
              </a:ext>
            </a:extLst>
          </p:cNvPr>
          <p:cNvSpPr>
            <a:spLocks noGrp="1"/>
          </p:cNvSpPr>
          <p:nvPr>
            <p:ph type="ftr" sz="quarter" idx="11"/>
          </p:nvPr>
        </p:nvSpPr>
        <p:spPr>
          <a:xfrm>
            <a:off x="777567" y="6353142"/>
            <a:ext cx="4114800" cy="136526"/>
          </a:xfrm>
        </p:spPr>
        <p:txBody>
          <a:bodyPr/>
          <a:lstStyle/>
          <a:p>
            <a:pPr algn="l" rtl="0"/>
            <a:r>
              <a:rPr lang="fr-fr" b="0" i="0" u="none" baseline="0">
                <a:latin typeface="Arial"/>
                <a:cs typeface="Arial"/>
              </a:rPr>
              <a:t>Cons</a:t>
            </a:r>
            <a:r>
              <a:rPr lang="fr-fr">
                <a:latin typeface="Arial"/>
                <a:cs typeface="Arial"/>
              </a:rPr>
              <a:t>ultation, Août 2024</a:t>
            </a:r>
            <a:r>
              <a:rPr lang="fr-fr" b="0" i="0" u="none" baseline="0">
                <a:latin typeface="Arial"/>
                <a:cs typeface="Arial"/>
              </a:rPr>
              <a:t> – Document confidentiel</a:t>
            </a:r>
            <a:endParaRPr lang="fr-fr" b="0" i="0" u="none" baseline="0"/>
          </a:p>
        </p:txBody>
      </p:sp>
      <p:sp>
        <p:nvSpPr>
          <p:cNvPr id="6" name="Slide Number Placeholder 6">
            <a:extLst>
              <a:ext uri="{FF2B5EF4-FFF2-40B4-BE49-F238E27FC236}">
                <a16:creationId xmlns:a16="http://schemas.microsoft.com/office/drawing/2014/main" id="{112A0346-519B-0D2D-7643-08B7EF6943B9}"/>
              </a:ext>
            </a:extLst>
          </p:cNvPr>
          <p:cNvSpPr>
            <a:spLocks noGrp="1"/>
          </p:cNvSpPr>
          <p:nvPr>
            <p:ph type="sldNum" sz="quarter" idx="12"/>
          </p:nvPr>
        </p:nvSpPr>
        <p:spPr>
          <a:xfrm>
            <a:off x="515939" y="6353143"/>
            <a:ext cx="261631" cy="136527"/>
          </a:xfrm>
        </p:spPr>
        <p:txBody>
          <a:bodyPr/>
          <a:lstStyle/>
          <a:p>
            <a:pPr algn="l" rtl="0"/>
            <a:fld id="{AB746B08-255A-2748-8A21-40BE94A17FD1}" type="slidenum">
              <a:rPr>
                <a:solidFill>
                  <a:schemeClr val="tx1">
                    <a:lumMod val="50000"/>
                    <a:lumOff val="50000"/>
                  </a:schemeClr>
                </a:solidFill>
              </a:rPr>
              <a:pPr algn="l" rtl="0"/>
              <a:t>9</a:t>
            </a:fld>
            <a:endParaRPr lang="fr-fr">
              <a:solidFill>
                <a:schemeClr val="tx1">
                  <a:lumMod val="50000"/>
                  <a:lumOff val="50000"/>
                </a:schemeClr>
              </a:solidFill>
            </a:endParaRPr>
          </a:p>
        </p:txBody>
      </p:sp>
    </p:spTree>
    <p:extLst>
      <p:ext uri="{BB962C8B-B14F-4D97-AF65-F5344CB8AC3E}">
        <p14:creationId xmlns:p14="http://schemas.microsoft.com/office/powerpoint/2010/main" val="26990096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334&quot;/&gt;&lt;CPresentation id=&quot;1&quot;&gt;&lt;m_precDefaultNumber&gt;&lt;m_bNumberIsYear val=&quot;1&quot;/&gt;&lt;m_chMinusSymbol&gt;-&lt;/m_chMinusSymbol&gt;&lt;m_chDecimalSymbol17909&gt;.&lt;/m_chDecimalSymbol17909&gt;&lt;m_nGroupingDigits17909 val=&quot;2147483647&quot;/&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2147483647&quot;/&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4&quot;&gt;&lt;elem m_fUsage=&quot;3.02949000000000001620E+00&quot;&gt;&lt;m_msothmcolidx val=&quot;0&quot;/&gt;&lt;m_rgb r=&quot;A8&quot; g=&quot;20&quot; b=&quot;94&quot;/&gt;&lt;/elem&gt;&lt;elem m_fUsage=&quot;1.00000000000000000000E+00&quot;&gt;&lt;m_msothmcolidx val=&quot;0&quot;/&gt;&lt;m_rgb r=&quot;D8&quot; g=&quot;23&quot; b=&quot;9E&quot;/&gt;&lt;/elem&gt;&lt;elem m_fUsage=&quot;6.56100000000000127542E-01&quot;&gt;&lt;m_msothmcolidx val=&quot;0&quot;/&gt;&lt;m_rgb r=&quot;A2&quot; g=&quot;14&quot; b=&quot;0D&quot;/&gt;&lt;/elem&gt;&lt;elem m_fUsage=&quot;5.31441000000000163261E-01&quot;&gt;&lt;m_msothmcolidx val=&quot;0&quot;/&gt;&lt;m_rgb r=&quot;18&quot; g=&quot;79&quot; b=&quot;8F&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xml><?xml version="1.0" encoding="utf-8"?>
<p:tagLst xmlns:a="http://schemas.openxmlformats.org/drawingml/2006/main" xmlns:r="http://schemas.openxmlformats.org/officeDocument/2006/relationships" xmlns:p="http://schemas.openxmlformats.org/presentationml/2006/main">
  <p:tag name="SHAPENAME" val="5. Source"/>
</p:tagLst>
</file>

<file path=ppt/tags/tag9.xml><?xml version="1.0" encoding="utf-8"?>
<p:tagLst xmlns:a="http://schemas.openxmlformats.org/drawingml/2006/main" xmlns:r="http://schemas.openxmlformats.org/officeDocument/2006/relationships" xmlns:p="http://schemas.openxmlformats.org/presentationml/2006/main">
  <p:tag name="SHAPENAME" val="1. On-page tracker"/>
</p:tagLst>
</file>

<file path=ppt/theme/theme1.xml><?xml version="1.0" encoding="utf-8"?>
<a:theme xmlns:a="http://schemas.openxmlformats.org/drawingml/2006/main" name="Gavi – Body Slides">
  <a:themeElements>
    <a:clrScheme name="Gavi Palette 1">
      <a:dk1>
        <a:srgbClr val="000000"/>
      </a:dk1>
      <a:lt1>
        <a:srgbClr val="FFFFFF"/>
      </a:lt1>
      <a:dk2>
        <a:srgbClr val="005CB9"/>
      </a:dk2>
      <a:lt2>
        <a:srgbClr val="00A1DF"/>
      </a:lt2>
      <a:accent1>
        <a:srgbClr val="83BD00"/>
      </a:accent1>
      <a:accent2>
        <a:srgbClr val="3E9B6E"/>
      </a:accent2>
      <a:accent3>
        <a:srgbClr val="E24A3F"/>
      </a:accent3>
      <a:accent4>
        <a:srgbClr val="FA7650"/>
      </a:accent4>
      <a:accent5>
        <a:srgbClr val="F8A623"/>
      </a:accent5>
      <a:accent6>
        <a:srgbClr val="FED141"/>
      </a:accent6>
      <a:hlink>
        <a:srgbClr val="00A1DF"/>
      </a:hlink>
      <a:folHlink>
        <a:srgbClr val="005C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VI_PPT_Full template" id="{99C43E16-FF9C-1849-AF03-F58742B6D3E6}" vid="{2567E646-D828-574A-82B0-C553FAD81028}"/>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Gavi – Body Slides">
  <a:themeElements>
    <a:clrScheme name="Gavi Palette 1">
      <a:dk1>
        <a:srgbClr val="000000"/>
      </a:dk1>
      <a:lt1>
        <a:srgbClr val="FFFFFF"/>
      </a:lt1>
      <a:dk2>
        <a:srgbClr val="005CB9"/>
      </a:dk2>
      <a:lt2>
        <a:srgbClr val="00A1DF"/>
      </a:lt2>
      <a:accent1>
        <a:srgbClr val="83BD00"/>
      </a:accent1>
      <a:accent2>
        <a:srgbClr val="3E9B6E"/>
      </a:accent2>
      <a:accent3>
        <a:srgbClr val="E24A3F"/>
      </a:accent3>
      <a:accent4>
        <a:srgbClr val="FA7650"/>
      </a:accent4>
      <a:accent5>
        <a:srgbClr val="F8A623"/>
      </a:accent5>
      <a:accent6>
        <a:srgbClr val="FED141"/>
      </a:accent6>
      <a:hlink>
        <a:srgbClr val="00A1DF"/>
      </a:hlink>
      <a:folHlink>
        <a:srgbClr val="005C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VI_PPT_Full template.potx" id="{C36A8EC3-ABB9-4523-8099-6F077C6E64E0}" vid="{93901D90-000C-459E-B941-150608F19C8C}"/>
    </a:ext>
  </a:extLst>
</a:theme>
</file>

<file path=ppt/theme/theme3.xml><?xml version="1.0" encoding="utf-8"?>
<a:theme xmlns:a="http://schemas.openxmlformats.org/drawingml/2006/main" name="2_Gavi – Body Slides">
  <a:themeElements>
    <a:clrScheme name="Gavi Palette 1">
      <a:dk1>
        <a:srgbClr val="000000"/>
      </a:dk1>
      <a:lt1>
        <a:srgbClr val="FFFFFF"/>
      </a:lt1>
      <a:dk2>
        <a:srgbClr val="005CB9"/>
      </a:dk2>
      <a:lt2>
        <a:srgbClr val="00A1DF"/>
      </a:lt2>
      <a:accent1>
        <a:srgbClr val="83BD00"/>
      </a:accent1>
      <a:accent2>
        <a:srgbClr val="3E9B6E"/>
      </a:accent2>
      <a:accent3>
        <a:srgbClr val="E24A3F"/>
      </a:accent3>
      <a:accent4>
        <a:srgbClr val="FA7650"/>
      </a:accent4>
      <a:accent5>
        <a:srgbClr val="F8A623"/>
      </a:accent5>
      <a:accent6>
        <a:srgbClr val="FED141"/>
      </a:accent6>
      <a:hlink>
        <a:srgbClr val="00A1DF"/>
      </a:hlink>
      <a:folHlink>
        <a:srgbClr val="005C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VI_PPT_Full template" id="{99C43E16-FF9C-1849-AF03-F58742B6D3E6}" vid="{2567E646-D828-574A-82B0-C553FAD81028}"/>
    </a:ext>
  </a:extLst>
</a:theme>
</file>

<file path=ppt/theme/theme4.xml><?xml version="1.0" encoding="utf-8"?>
<a:theme xmlns:a="http://schemas.openxmlformats.org/drawingml/2006/main" name="8_Gavi ppt template_blank 16-9">
  <a:themeElements>
    <a:clrScheme name="GAVI PRIMARY COLOURS">
      <a:dk1>
        <a:srgbClr val="343434"/>
      </a:dk1>
      <a:lt1>
        <a:srgbClr val="FFFFFF"/>
      </a:lt1>
      <a:dk2>
        <a:srgbClr val="81B900"/>
      </a:dk2>
      <a:lt2>
        <a:srgbClr val="878787"/>
      </a:lt2>
      <a:accent1>
        <a:srgbClr val="005CB9"/>
      </a:accent1>
      <a:accent2>
        <a:srgbClr val="00A1DF"/>
      </a:accent2>
      <a:accent3>
        <a:srgbClr val="95D600"/>
      </a:accent3>
      <a:accent4>
        <a:srgbClr val="A51890"/>
      </a:accent4>
      <a:accent5>
        <a:srgbClr val="CE0F69"/>
      </a:accent5>
      <a:accent6>
        <a:srgbClr val="D50032"/>
      </a:accent6>
      <a:hlink>
        <a:srgbClr val="343434"/>
      </a:hlink>
      <a:folHlink>
        <a:srgbClr val="343434"/>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CHOLERA">
      <a:srgbClr val="AF5C37"/>
    </a:custClr>
    <a:custClr name="HEPB">
      <a:srgbClr val="D50032"/>
    </a:custClr>
    <a:custClr name="HPV">
      <a:srgbClr val="F59BBB"/>
    </a:custClr>
    <a:custClr name="IPV INJECTABLE POLIO">
      <a:srgbClr val="CEDC00"/>
    </a:custClr>
    <a:custClr name="JAPANESE ENCEPHALITIS">
      <a:srgbClr val="B288B9"/>
    </a:custClr>
    <a:custClr name="MEASLES">
      <a:srgbClr val="41B6E6"/>
    </a:custClr>
    <a:custClr name="MEASLES 2 DOSE">
      <a:srgbClr val="0097A9"/>
    </a:custClr>
    <a:custClr name="MEASLES RUBELLA">
      <a:srgbClr val="005A70"/>
    </a:custClr>
    <a:custClr name="MENINGITIS A">
      <a:srgbClr val="009639"/>
    </a:custClr>
    <a:custClr name="PENTA">
      <a:srgbClr val="653279"/>
    </a:custClr>
    <a:custClr name="PNEUMO">
      <a:srgbClr val="0033A0"/>
    </a:custClr>
    <a:custClr name="ROTAVIRUS">
      <a:srgbClr val="D86018"/>
    </a:custClr>
    <a:custClr name="YELLOW FEVER">
      <a:srgbClr val="EAAA00"/>
    </a:custClr>
    <a:custClr name="DENGUE">
      <a:srgbClr val="C6C6C5"/>
    </a:custClr>
    <a:custClr name="MALARIA">
      <a:srgbClr val="A7A7A7"/>
    </a:custClr>
    <a:custClr name="MATERNAL FLU">
      <a:srgbClr val="878786"/>
    </a:custClr>
    <a:custClr name="RABIES">
      <a:srgbClr val="636362"/>
    </a:custClr>
  </a:custClrLst>
  <a:extLst>
    <a:ext uri="{05A4C25C-085E-4340-85A3-A5531E510DB2}">
      <thm15:themeFamily xmlns:thm15="http://schemas.microsoft.com/office/thememl/2012/main" name="Gavi ppt template_blank_16-9" id="{DEBBE98C-C3E5-984B-BC10-1E92A94DEDF8}" vid="{2886559F-29FB-714C-86BD-EB166E1AAC82}"/>
    </a:ext>
  </a:extLst>
</a:theme>
</file>

<file path=ppt/theme/theme5.xml><?xml version="1.0" encoding="utf-8"?>
<a:theme xmlns:a="http://schemas.openxmlformats.org/drawingml/2006/main" name="1_Gavi – Titles, Sections, End Slides">
  <a:themeElements>
    <a:clrScheme name="Gavi Palette 1">
      <a:dk1>
        <a:srgbClr val="000000"/>
      </a:dk1>
      <a:lt1>
        <a:srgbClr val="FFFFFF"/>
      </a:lt1>
      <a:dk2>
        <a:srgbClr val="005CB9"/>
      </a:dk2>
      <a:lt2>
        <a:srgbClr val="00A1DF"/>
      </a:lt2>
      <a:accent1>
        <a:srgbClr val="83BD00"/>
      </a:accent1>
      <a:accent2>
        <a:srgbClr val="3E9B6E"/>
      </a:accent2>
      <a:accent3>
        <a:srgbClr val="E24A3F"/>
      </a:accent3>
      <a:accent4>
        <a:srgbClr val="FA7650"/>
      </a:accent4>
      <a:accent5>
        <a:srgbClr val="F8A623"/>
      </a:accent5>
      <a:accent6>
        <a:srgbClr val="FED141"/>
      </a:accent6>
      <a:hlink>
        <a:srgbClr val="00A1DF"/>
      </a:hlink>
      <a:folHlink>
        <a:srgbClr val="005C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VI_PPT_Full template" id="{99C43E16-FF9C-1849-AF03-F58742B6D3E6}" vid="{2B276190-5DD2-7F4B-9F0E-8F3BFCF15372}"/>
    </a:ext>
  </a:extLst>
</a:theme>
</file>

<file path=ppt/theme/theme6.xml><?xml version="1.0" encoding="utf-8"?>
<a:theme xmlns:a="http://schemas.openxmlformats.org/drawingml/2006/main" name="5_Gavi – Body Slides">
  <a:themeElements>
    <a:clrScheme name="Gavi Palette 1">
      <a:dk1>
        <a:srgbClr val="000000"/>
      </a:dk1>
      <a:lt1>
        <a:srgbClr val="FFFFFF"/>
      </a:lt1>
      <a:dk2>
        <a:srgbClr val="005CB9"/>
      </a:dk2>
      <a:lt2>
        <a:srgbClr val="00A1DF"/>
      </a:lt2>
      <a:accent1>
        <a:srgbClr val="83BD00"/>
      </a:accent1>
      <a:accent2>
        <a:srgbClr val="3E9B6E"/>
      </a:accent2>
      <a:accent3>
        <a:srgbClr val="E24A3F"/>
      </a:accent3>
      <a:accent4>
        <a:srgbClr val="FA7650"/>
      </a:accent4>
      <a:accent5>
        <a:srgbClr val="F8A623"/>
      </a:accent5>
      <a:accent6>
        <a:srgbClr val="FED141"/>
      </a:accent6>
      <a:hlink>
        <a:srgbClr val="00A1DF"/>
      </a:hlink>
      <a:folHlink>
        <a:srgbClr val="005C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VI_PPT_Full template" id="{99C43E16-FF9C-1849-AF03-F58742B6D3E6}" vid="{2567E646-D828-574A-82B0-C553FAD81028}"/>
    </a:ext>
  </a:extLst>
</a:theme>
</file>

<file path=ppt/theme/theme7.xml><?xml version="1.0" encoding="utf-8"?>
<a:theme xmlns:a="http://schemas.openxmlformats.org/drawingml/2006/main" name="3_Gavi – Body Slides">
  <a:themeElements>
    <a:clrScheme name="Gavi Palette 1">
      <a:dk1>
        <a:srgbClr val="000000"/>
      </a:dk1>
      <a:lt1>
        <a:srgbClr val="FFFFFF"/>
      </a:lt1>
      <a:dk2>
        <a:srgbClr val="005CB9"/>
      </a:dk2>
      <a:lt2>
        <a:srgbClr val="00A1DF"/>
      </a:lt2>
      <a:accent1>
        <a:srgbClr val="83BD00"/>
      </a:accent1>
      <a:accent2>
        <a:srgbClr val="3E9B6E"/>
      </a:accent2>
      <a:accent3>
        <a:srgbClr val="E24A3F"/>
      </a:accent3>
      <a:accent4>
        <a:srgbClr val="FA7650"/>
      </a:accent4>
      <a:accent5>
        <a:srgbClr val="F8A623"/>
      </a:accent5>
      <a:accent6>
        <a:srgbClr val="FED141"/>
      </a:accent6>
      <a:hlink>
        <a:srgbClr val="00A1DF"/>
      </a:hlink>
      <a:folHlink>
        <a:srgbClr val="005C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VI_PPT_Full template" id="{99C43E16-FF9C-1849-AF03-F58742B6D3E6}" vid="{2567E646-D828-574A-82B0-C553FAD81028}"/>
    </a:ext>
  </a:extLst>
</a:theme>
</file>

<file path=ppt/theme/theme8.xml><?xml version="1.0" encoding="utf-8"?>
<a:theme xmlns:a="http://schemas.openxmlformats.org/drawingml/2006/main" name="4_Gavi – Body Slides">
  <a:themeElements>
    <a:clrScheme name="Gavi Palette 1">
      <a:dk1>
        <a:srgbClr val="000000"/>
      </a:dk1>
      <a:lt1>
        <a:srgbClr val="FFFFFF"/>
      </a:lt1>
      <a:dk2>
        <a:srgbClr val="005CB9"/>
      </a:dk2>
      <a:lt2>
        <a:srgbClr val="00A1DF"/>
      </a:lt2>
      <a:accent1>
        <a:srgbClr val="83BD00"/>
      </a:accent1>
      <a:accent2>
        <a:srgbClr val="3E9B6E"/>
      </a:accent2>
      <a:accent3>
        <a:srgbClr val="E24A3F"/>
      </a:accent3>
      <a:accent4>
        <a:srgbClr val="FA7650"/>
      </a:accent4>
      <a:accent5>
        <a:srgbClr val="F8A623"/>
      </a:accent5>
      <a:accent6>
        <a:srgbClr val="FED141"/>
      </a:accent6>
      <a:hlink>
        <a:srgbClr val="00A1DF"/>
      </a:hlink>
      <a:folHlink>
        <a:srgbClr val="005C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VI_PPT_Full template" id="{99C43E16-FF9C-1849-AF03-F58742B6D3E6}" vid="{2567E646-D828-574A-82B0-C553FAD81028}"/>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4B5CC9EDF221409618B2DF695DB40D" ma:contentTypeVersion="18" ma:contentTypeDescription="Create a new document." ma:contentTypeScope="" ma:versionID="30f1c54b7ce6f8c87a0b9d34cb992982">
  <xsd:schema xmlns:xsd="http://www.w3.org/2001/XMLSchema" xmlns:xs="http://www.w3.org/2001/XMLSchema" xmlns:p="http://schemas.microsoft.com/office/2006/metadata/properties" xmlns:ns2="9538e8e8-37da-4099-8b53-4520a2e56b40" xmlns:ns3="9293c628-f351-476b-bac4-4ac2b9a0ab84" targetNamespace="http://schemas.microsoft.com/office/2006/metadata/properties" ma:root="true" ma:fieldsID="2aa6c65805fe350010fa4cf46e56e689" ns2:_="" ns3:_="">
    <xsd:import namespace="9538e8e8-37da-4099-8b53-4520a2e56b40"/>
    <xsd:import namespace="9293c628-f351-476b-bac4-4ac2b9a0ab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e8e8-37da-4099-8b53-4520a2e56b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293c628-f351-476b-bac4-4ac2b9a0ab8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d81e0e0-83b1-40b3-a78c-514a3eb937cf}" ma:internalName="TaxCatchAll" ma:showField="CatchAllData" ma:web="9293c628-f351-476b-bac4-4ac2b9a0ab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Gavi Document" ma:contentTypeID="0x0101009954897F3EE3CC4ABB9FB9EDAC9CDEBC0086060652DF95924687F42101DCE2EF5A" ma:contentTypeVersion="211" ma:contentTypeDescription="Gavi Document content type " ma:contentTypeScope="" ma:versionID="1577456ed064dd606019ff0894fd20cf">
  <xsd:schema xmlns:xsd="http://www.w3.org/2001/XMLSchema" xmlns:xs="http://www.w3.org/2001/XMLSchema" xmlns:p="http://schemas.microsoft.com/office/2006/metadata/properties" xmlns:ns2="d0706217-df7c-4bf4-936d-b09aa3b837af" xmlns:ns3="55894003-98dc-4f3e-8669-85b90bdbcc8c" xmlns:ns4="6d34a715-c6a3-4c7e-9d01-880be40fa4e3" targetNamespace="http://schemas.microsoft.com/office/2006/metadata/properties" ma:root="true" ma:fieldsID="80406966648546fa1094cad62f95fa28" ns2:_="" ns3:_="" ns4:_="">
    <xsd:import namespace="d0706217-df7c-4bf4-936d-b09aa3b837af"/>
    <xsd:import namespace="55894003-98dc-4f3e-8669-85b90bdbcc8c"/>
    <xsd:import namespace="6d34a715-c6a3-4c7e-9d01-880be40fa4e3"/>
    <xsd:element name="properties">
      <xsd:complexType>
        <xsd:sequence>
          <xsd:element name="documentManagement">
            <xsd:complexType>
              <xsd:all>
                <xsd:element ref="ns2:TaxCatchAll" minOccurs="0"/>
                <xsd:element ref="ns3:_dlc_DocId" minOccurs="0"/>
                <xsd:element ref="ns3:_dlc_DocIdUrl" minOccurs="0"/>
                <xsd:element ref="ns3:_dlc_DocIdPersistId" minOccurs="0"/>
                <xsd:element ref="ns2:TaxCatchAllLabel" minOccurs="0"/>
                <xsd:element ref="ns4:MediaServiceAutoKeyPoints" minOccurs="0"/>
                <xsd:element ref="ns4:MediaServiceKeyPoints" minOccurs="0"/>
                <xsd:element ref="ns4:MediaLengthInSeconds" minOccurs="0"/>
                <xsd:element ref="ns4:lcf76f155ced4ddcb4097134ff3c332f"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706217-df7c-4bf4-936d-b09aa3b837a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c405dbff-886d-494b-bfcb-83b334e9f606}" ma:internalName="TaxCatchAll" ma:showField="CatchAllData" ma:web="55894003-98dc-4f3e-8669-85b90bdbcc8c">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description="" ma:hidden="true" ma:list="{c405dbff-886d-494b-bfcb-83b334e9f606}" ma:internalName="TaxCatchAllLabel" ma:readOnly="true" ma:showField="CatchAllDataLabel" ma:web="55894003-98dc-4f3e-8669-85b90bdbcc8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5894003-98dc-4f3e-8669-85b90bdbcc8c" elementFormDefault="qualified">
    <xsd:import namespace="http://schemas.microsoft.com/office/2006/documentManagement/types"/>
    <xsd:import namespace="http://schemas.microsoft.com/office/infopath/2007/PartnerControls"/>
    <xsd:element name="_dlc_DocId" ma:index="6" nillable="true" ma:displayName="Document ID Value" ma:description="The value of the document ID assigned to this item." ma:indexed="true" ma:internalName="_dlc_DocId" ma:readOnly="true">
      <xsd:simpleType>
        <xsd:restriction base="dms:Text"/>
      </xsd:simpleType>
    </xsd:element>
    <xsd:element name="_dlc_DocIdUrl" ma:index="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d34a715-c6a3-4c7e-9d01-880be40fa4e3" elementFormDefault="qualified">
    <xsd:import namespace="http://schemas.microsoft.com/office/2006/documentManagement/types"/>
    <xsd:import namespace="http://schemas.microsoft.com/office/infopath/2007/PartnerControls"/>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3cb0222-e980-4273-ad97-85dba3159c0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9293c628-f351-476b-bac4-4ac2b9a0ab84" xsi:nil="true"/>
    <lcf76f155ced4ddcb4097134ff3c332f xmlns="9538e8e8-37da-4099-8b53-4520a2e56b40">
      <Terms xmlns="http://schemas.microsoft.com/office/infopath/2007/PartnerControls"/>
    </lcf76f155ced4ddcb4097134ff3c332f>
    <SharedWithUsers xmlns="9293c628-f351-476b-bac4-4ac2b9a0ab84">
      <UserInfo>
        <DisplayName>Aaban Butt</DisplayName>
        <AccountId>11844</AccountId>
        <AccountType/>
      </UserInfo>
      <UserInfo>
        <DisplayName>Anna-Carin Matterson (Consultant)</DisplayName>
        <AccountId>35619</AccountId>
        <AccountType/>
      </UserInfo>
      <UserInfo>
        <DisplayName>Geena Zimbler</DisplayName>
        <AccountId>35711</AccountId>
        <AccountType/>
      </UserInfo>
      <UserInfo>
        <DisplayName>Lizzie Noonan</DisplayName>
        <AccountId>35790</AccountId>
        <AccountType/>
      </UserInfo>
      <UserInfo>
        <DisplayName>Marguerite Cornu</DisplayName>
        <AccountId>12626</AccountId>
        <AccountType/>
      </UserInfo>
      <UserInfo>
        <DisplayName>Kristine Brusletto</DisplayName>
        <AccountId>638</AccountId>
        <AccountType/>
      </UserInfo>
      <UserInfo>
        <DisplayName>Lindsey Cole</DisplayName>
        <AccountId>18146</AccountId>
        <AccountType/>
      </UserInfo>
      <UserInfo>
        <DisplayName>Jessica Hofmans</DisplayName>
        <AccountId>36417</AccountId>
        <AccountType/>
      </UserInfo>
      <UserInfo>
        <DisplayName>Marta Tufet Bayona</DisplayName>
        <AccountId>30139</AccountId>
        <AccountType/>
      </UserInfo>
      <UserInfo>
        <DisplayName>Stephen Sosler</DisplayName>
        <AccountId>49</AccountId>
        <AccountType/>
      </UserInfo>
      <UserInfo>
        <DisplayName>P</DisplayName>
        <AccountId>33337</AccountId>
        <AccountType/>
      </UserInfo>
    </SharedWithUsers>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0926C36-A219-4964-9FF5-683835974EA0}"/>
</file>

<file path=customXml/itemProps2.xml><?xml version="1.0" encoding="utf-8"?>
<ds:datastoreItem xmlns:ds="http://schemas.openxmlformats.org/officeDocument/2006/customXml" ds:itemID="{38C2AF94-1ADD-4497-B811-40779A421353}">
  <ds:schemaRefs>
    <ds:schemaRef ds:uri="http://schemas.microsoft.com/sharepoint/v3/contenttype/forms"/>
  </ds:schemaRefs>
</ds:datastoreItem>
</file>

<file path=customXml/itemProps3.xml><?xml version="1.0" encoding="utf-8"?>
<ds:datastoreItem xmlns:ds="http://schemas.openxmlformats.org/officeDocument/2006/customXml" ds:itemID="{76FC6A33-06DC-499E-8BAD-FBCDD7C2B071}">
  <ds:schemaRefs>
    <ds:schemaRef ds:uri="55894003-98dc-4f3e-8669-85b90bdbcc8c"/>
    <ds:schemaRef ds:uri="6d34a715-c6a3-4c7e-9d01-880be40fa4e3"/>
    <ds:schemaRef ds:uri="d0706217-df7c-4bf4-936d-b09aa3b837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0DB417BA-B70D-4064-B126-526D374E90C8}">
  <ds:schemaRefs>
    <ds:schemaRef ds:uri="http://schemas.microsoft.com/office/2006/documentManagement/types"/>
    <ds:schemaRef ds:uri="http://purl.org/dc/terms/"/>
    <ds:schemaRef ds:uri="d0706217-df7c-4bf4-936d-b09aa3b837af"/>
    <ds:schemaRef ds:uri="http://purl.org/dc/dcmitype/"/>
    <ds:schemaRef ds:uri="http://schemas.microsoft.com/office/infopath/2007/PartnerControls"/>
    <ds:schemaRef ds:uri="55894003-98dc-4f3e-8669-85b90bdbcc8c"/>
    <ds:schemaRef ds:uri="6d34a715-c6a3-4c7e-9d01-880be40fa4e3"/>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5.xml><?xml version="1.0" encoding="utf-8"?>
<ds:datastoreItem xmlns:ds="http://schemas.openxmlformats.org/officeDocument/2006/customXml" ds:itemID="{B915081F-32F2-4A81-A297-BE6F777BAAC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GAVI_PPT_Full template</Template>
  <TotalTime>79</TotalTime>
  <Words>3859</Words>
  <Application>Microsoft Office PowerPoint</Application>
  <PresentationFormat>Widescreen</PresentationFormat>
  <Paragraphs>331</Paragraphs>
  <Slides>20</Slides>
  <Notes>15</Notes>
  <HiddenSlides>0</HiddenSlides>
  <MMClips>0</MMClips>
  <ScaleCrop>false</ScaleCrop>
  <HeadingPairs>
    <vt:vector size="8" baseType="variant">
      <vt:variant>
        <vt:lpstr>Fonts Used</vt:lpstr>
      </vt:variant>
      <vt:variant>
        <vt:i4>9</vt:i4>
      </vt:variant>
      <vt:variant>
        <vt:lpstr>Theme</vt:lpstr>
      </vt:variant>
      <vt:variant>
        <vt:i4>8</vt:i4>
      </vt:variant>
      <vt:variant>
        <vt:lpstr>Embedded OLE Servers</vt:lpstr>
      </vt:variant>
      <vt:variant>
        <vt:i4>1</vt:i4>
      </vt:variant>
      <vt:variant>
        <vt:lpstr>Slide Titles</vt:lpstr>
      </vt:variant>
      <vt:variant>
        <vt:i4>20</vt:i4>
      </vt:variant>
    </vt:vector>
  </HeadingPairs>
  <TitlesOfParts>
    <vt:vector size="38" baseType="lpstr">
      <vt:lpstr>Agency FB</vt:lpstr>
      <vt:lpstr>Arial</vt:lpstr>
      <vt:lpstr>Arial Black</vt:lpstr>
      <vt:lpstr>Calibri</vt:lpstr>
      <vt:lpstr>Carnero</vt:lpstr>
      <vt:lpstr>Frutiger LT Std</vt:lpstr>
      <vt:lpstr>Georgia</vt:lpstr>
      <vt:lpstr>Montserrat Black (bold)</vt:lpstr>
      <vt:lpstr>Wingdings</vt:lpstr>
      <vt:lpstr>Gavi – Body Slides</vt:lpstr>
      <vt:lpstr>1_Gavi – Body Slides</vt:lpstr>
      <vt:lpstr>2_Gavi – Body Slides</vt:lpstr>
      <vt:lpstr>8_Gavi ppt template_blank 16-9</vt:lpstr>
      <vt:lpstr>1_Gavi – Titles, Sections, End Slides</vt:lpstr>
      <vt:lpstr>5_Gavi – Body Slides</vt:lpstr>
      <vt:lpstr>3_Gavi – Body Slides</vt:lpstr>
      <vt:lpstr>4_Gavi – Body Slides</vt:lpstr>
      <vt:lpstr>think-cell Slide</vt:lpstr>
      <vt:lpstr>Stratégie relative aux systèmes de santé 6.0, et revue des politiques de financement</vt:lpstr>
      <vt:lpstr>Ordre du jour – Consultation avec les pays</vt:lpstr>
      <vt:lpstr>PowerPoint Presentation</vt:lpstr>
      <vt:lpstr>Différents changements au niveau de la stratégie, de la politique et des opérations sont en cours pour se préparer à la période stratégique Gavi 6.0</vt:lpstr>
      <vt:lpstr>PowerPoint Presentation</vt:lpstr>
      <vt:lpstr>PowerPoint Presentation</vt:lpstr>
      <vt:lpstr>Plusieurs changements clés sont nécessaires pour mettre en œuvre la stratégie relative aux systèmes de santé</vt:lpstr>
      <vt:lpstr>Contexte | Où en sommes-nous aujourd’hui sur la question de la différenciation et de la pérennité programmatique ? </vt:lpstr>
      <vt:lpstr>PowerPoint Presentation</vt:lpstr>
      <vt:lpstr>Proposition | Identification de trois adaptations nécessaires pour renforcer l’accent mis sur la pérennité, en commençant dès la phase de transition préparatoire </vt:lpstr>
      <vt:lpstr>Questions-Clés</vt:lpstr>
      <vt:lpstr>PowerPoint Presentation</vt:lpstr>
      <vt:lpstr>Compte tenu de la complexité de l’architecture de financement, les objectifs suivants ont guidé les leviers de financement à consolider :</vt:lpstr>
      <vt:lpstr>Le Conseil d’administration a soutenu la consolidation de la plupart des leviers en espèces, en simplifiant les processus pour les pays et en mettant en place un fonds d’urgence pour les événements imprévisibles</vt:lpstr>
      <vt:lpstr>Avec une seule enveloppe monétaire, les pays doivent hiérarchiser différents objectifs et faire des compromis</vt:lpstr>
      <vt:lpstr>Pourquoi se concentrer sur les stratégies nationales de vaccination (SNV)?</vt:lpstr>
      <vt:lpstr>Tester une nouvelle approche à travers les pilotes SNV/FPP </vt:lpstr>
      <vt:lpstr>Key questions </vt:lpstr>
      <vt:lpstr>Next Steps </vt:lpstr>
      <vt:lpstr>Thank you </vt:lpstr>
    </vt:vector>
  </TitlesOfParts>
  <Company>GAVI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Lessons learned from COVID-19 integration in countries</dc:title>
  <dc:creator>Geena Zimbler (Consultant)</dc:creator>
  <cp:lastModifiedBy>Florence Conteh-Nordman</cp:lastModifiedBy>
  <cp:revision>3</cp:revision>
  <dcterms:created xsi:type="dcterms:W3CDTF">2022-10-27T08:45:19Z</dcterms:created>
  <dcterms:modified xsi:type="dcterms:W3CDTF">2024-09-11T13:16:02Z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0x0101005A4B5CC9EDF221409618B2DF695DB40D</vt:lpwstr>
  </property>
  <property fmtid="{D5CDD505-2E9C-101B-9397-08002B2CF9AE}" pid="3" name="MediaServiceImageTags">
    <vt:lpwstr/>
  </property>
  <property fmtid="{D5CDD505-2E9C-101B-9397-08002B2CF9AE}" pid="4" name="kfa83adfad8641678ddaedda80d7e126">
    <vt:lpwstr/>
  </property>
  <property fmtid="{D5CDD505-2E9C-101B-9397-08002B2CF9AE}" pid="5" name="Test">
    <vt:lpwstr/>
  </property>
  <property fmtid="{D5CDD505-2E9C-101B-9397-08002B2CF9AE}" pid="6" name="SharedWithUsers">
    <vt:lpwstr>11844;#Aaban Butt;#35619;#Anna-Carin Matterson (Consultant);#35711;#Geena Zimbler;#35790;#Lizzie Noonan;#12626;#Marguerite Cornu;#638;#Kristine Brusletto;#18146;#Lindsey Cole;#36417;#Jessica Hofmans;#30139;#Marta Tufet Bayona;#49;#Stephen Sosler;#33337;#P</vt:lpwstr>
  </property>
  <property fmtid="{D5CDD505-2E9C-101B-9397-08002B2CF9AE}" pid="7" name="_dlc_DocIdItemGuid">
    <vt:lpwstr>c007f136-59e6-4f89-a944-b720369fc1d7</vt:lpwstr>
  </property>
  <property fmtid="{D5CDD505-2E9C-101B-9397-08002B2CF9AE}" pid="8" name="ClassificationContentMarkingHeaderText">
    <vt:lpwstr>Classified as Internal</vt:lpwstr>
  </property>
  <property fmtid="{D5CDD505-2E9C-101B-9397-08002B2CF9AE}" pid="9" name="ClassificationContentMarkingHeaderLocations">
    <vt:lpwstr>Gavi – Body Slides:8\1_Gavi – Body Slides:4\2_Gavi – Body Slides:8\8_Gavi ppt template_blank 16-9:5</vt:lpwstr>
  </property>
  <property fmtid="{D5CDD505-2E9C-101B-9397-08002B2CF9AE}" pid="10" name="MSIP_Label_0a957285-7815-485a-9751-5b273b784ad5_SetDate">
    <vt:lpwstr>2024-07-15T12:08:44Z</vt:lpwstr>
  </property>
  <property fmtid="{D5CDD505-2E9C-101B-9397-08002B2CF9AE}" pid="11" name="MSIP_Label_0a957285-7815-485a-9751-5b273b784ad5_ActionId">
    <vt:lpwstr>8d76c07e-bf9b-43c1-b1a0-d2d684c5d32c</vt:lpwstr>
  </property>
  <property fmtid="{D5CDD505-2E9C-101B-9397-08002B2CF9AE}" pid="12" name="MSIP_Label_0a957285-7815-485a-9751-5b273b784ad5_ContentBits">
    <vt:lpwstr>0</vt:lpwstr>
  </property>
  <property fmtid="{D5CDD505-2E9C-101B-9397-08002B2CF9AE}" pid="13" name="MSIP_Label_0a957285-7815-485a-9751-5b273b784ad5_SiteId">
    <vt:lpwstr>1de6d9f3-0daf-4df6-b9d6-5959f16f6118</vt:lpwstr>
  </property>
  <property fmtid="{D5CDD505-2E9C-101B-9397-08002B2CF9AE}" pid="14" name="MSIP_Label_0a957285-7815-485a-9751-5b273b784ad5_Name">
    <vt:lpwstr>0a957285-7815-485a-9751-5b273b784ad5</vt:lpwstr>
  </property>
  <property fmtid="{D5CDD505-2E9C-101B-9397-08002B2CF9AE}" pid="15" name="MSIP_Label_0a957285-7815-485a-9751-5b273b784ad5_Enabled">
    <vt:lpwstr>true</vt:lpwstr>
  </property>
  <property fmtid="{D5CDD505-2E9C-101B-9397-08002B2CF9AE}" pid="16" name="MSIP_Label_0a957285-7815-485a-9751-5b273b784ad5_Method">
    <vt:lpwstr>Privileged</vt:lpwstr>
  </property>
</Properties>
</file>